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7315200" cy="9601200"/>
  <p:defaultText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5" algn="l" defTabSz="4389028" rtl="0" eaLnBrk="1" latinLnBrk="0" hangingPunct="1">
      <a:defRPr sz="8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71101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9058" autoAdjust="0"/>
  </p:normalViewPr>
  <p:slideViewPr>
    <p:cSldViewPr>
      <p:cViewPr varScale="1">
        <p:scale>
          <a:sx n="27" d="100"/>
          <a:sy n="27" d="100"/>
        </p:scale>
        <p:origin x="-1998" y="-162"/>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14" indent="0" algn="ctr">
              <a:buNone/>
              <a:defRPr>
                <a:solidFill>
                  <a:schemeClr val="tx1">
                    <a:tint val="75000"/>
                  </a:schemeClr>
                </a:solidFill>
              </a:defRPr>
            </a:lvl2pPr>
            <a:lvl3pPr marL="4389028" indent="0" algn="ctr">
              <a:buNone/>
              <a:defRPr>
                <a:solidFill>
                  <a:schemeClr val="tx1">
                    <a:tint val="75000"/>
                  </a:schemeClr>
                </a:solidFill>
              </a:defRPr>
            </a:lvl3pPr>
            <a:lvl4pPr marL="6583543" indent="0" algn="ctr">
              <a:buNone/>
              <a:defRPr>
                <a:solidFill>
                  <a:schemeClr val="tx1">
                    <a:tint val="75000"/>
                  </a:schemeClr>
                </a:solidFill>
              </a:defRPr>
            </a:lvl4pPr>
            <a:lvl5pPr marL="8778057" indent="0" algn="ctr">
              <a:buNone/>
              <a:defRPr>
                <a:solidFill>
                  <a:schemeClr val="tx1">
                    <a:tint val="75000"/>
                  </a:schemeClr>
                </a:solidFill>
              </a:defRPr>
            </a:lvl5pPr>
            <a:lvl6pPr marL="10972571" indent="0" algn="ctr">
              <a:buNone/>
              <a:defRPr>
                <a:solidFill>
                  <a:schemeClr val="tx1">
                    <a:tint val="75000"/>
                  </a:schemeClr>
                </a:solidFill>
              </a:defRPr>
            </a:lvl6pPr>
            <a:lvl7pPr marL="13167085" indent="0" algn="ctr">
              <a:buNone/>
              <a:defRPr>
                <a:solidFill>
                  <a:schemeClr val="tx1">
                    <a:tint val="75000"/>
                  </a:schemeClr>
                </a:solidFill>
              </a:defRPr>
            </a:lvl7pPr>
            <a:lvl8pPr marL="15361599" indent="0" algn="ctr">
              <a:buNone/>
              <a:defRPr>
                <a:solidFill>
                  <a:schemeClr val="tx1">
                    <a:tint val="75000"/>
                  </a:schemeClr>
                </a:solidFill>
              </a:defRPr>
            </a:lvl8pPr>
            <a:lvl9pPr marL="175561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EB9854-3696-47CD-8226-CC83A226F419}" type="datetimeFigureOut">
              <a:rPr lang="en-US" smtClean="0"/>
              <a:pPr/>
              <a:t>3/30/2011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BC48E-28C1-4290-899D-1D66E23BA4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EB9854-3696-47CD-8226-CC83A226F419}" type="datetimeFigureOut">
              <a:rPr lang="en-US" smtClean="0"/>
              <a:pPr/>
              <a:t>3/30/2011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BC48E-28C1-4290-899D-1D66E23BA4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9081" y="4221482"/>
            <a:ext cx="35547303" cy="8987790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01946" y="4221482"/>
            <a:ext cx="105925617" cy="898779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EB9854-3696-47CD-8226-CC83A226F419}" type="datetimeFigureOut">
              <a:rPr lang="en-US" smtClean="0"/>
              <a:pPr/>
              <a:t>3/30/2011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BC48E-28C1-4290-899D-1D66E23BA4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EB9854-3696-47CD-8226-CC83A226F419}" type="datetimeFigureOut">
              <a:rPr lang="en-US" smtClean="0"/>
              <a:pPr/>
              <a:t>3/30/2011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BC48E-28C1-4290-899D-1D66E23BA4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3"/>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952225"/>
            <a:ext cx="37307520" cy="7200897"/>
          </a:xfrm>
        </p:spPr>
        <p:txBody>
          <a:bodyPr anchor="b"/>
          <a:lstStyle>
            <a:lvl1pPr marL="0" indent="0">
              <a:buNone/>
              <a:defRPr sz="9700">
                <a:solidFill>
                  <a:schemeClr val="tx1">
                    <a:tint val="75000"/>
                  </a:schemeClr>
                </a:solidFill>
              </a:defRPr>
            </a:lvl1pPr>
            <a:lvl2pPr marL="2194514" indent="0">
              <a:buNone/>
              <a:defRPr sz="8700">
                <a:solidFill>
                  <a:schemeClr val="tx1">
                    <a:tint val="75000"/>
                  </a:schemeClr>
                </a:solidFill>
              </a:defRPr>
            </a:lvl2pPr>
            <a:lvl3pPr marL="4389028" indent="0">
              <a:buNone/>
              <a:defRPr sz="7700">
                <a:solidFill>
                  <a:schemeClr val="tx1">
                    <a:tint val="75000"/>
                  </a:schemeClr>
                </a:solidFill>
              </a:defRPr>
            </a:lvl3pPr>
            <a:lvl4pPr marL="6583543" indent="0">
              <a:buNone/>
              <a:defRPr sz="6700">
                <a:solidFill>
                  <a:schemeClr val="tx1">
                    <a:tint val="75000"/>
                  </a:schemeClr>
                </a:solidFill>
              </a:defRPr>
            </a:lvl4pPr>
            <a:lvl5pPr marL="8778057" indent="0">
              <a:buNone/>
              <a:defRPr sz="6700">
                <a:solidFill>
                  <a:schemeClr val="tx1">
                    <a:tint val="75000"/>
                  </a:schemeClr>
                </a:solidFill>
              </a:defRPr>
            </a:lvl5pPr>
            <a:lvl6pPr marL="10972571" indent="0">
              <a:buNone/>
              <a:defRPr sz="6700">
                <a:solidFill>
                  <a:schemeClr val="tx1">
                    <a:tint val="75000"/>
                  </a:schemeClr>
                </a:solidFill>
              </a:defRPr>
            </a:lvl6pPr>
            <a:lvl7pPr marL="13167085" indent="0">
              <a:buNone/>
              <a:defRPr sz="6700">
                <a:solidFill>
                  <a:schemeClr val="tx1">
                    <a:tint val="75000"/>
                  </a:schemeClr>
                </a:solidFill>
              </a:defRPr>
            </a:lvl7pPr>
            <a:lvl8pPr marL="15361599" indent="0">
              <a:buNone/>
              <a:defRPr sz="6700">
                <a:solidFill>
                  <a:schemeClr val="tx1">
                    <a:tint val="75000"/>
                  </a:schemeClr>
                </a:solidFill>
              </a:defRPr>
            </a:lvl8pPr>
            <a:lvl9pPr marL="17556115"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EB9854-3696-47CD-8226-CC83A226F419}" type="datetimeFigureOut">
              <a:rPr lang="en-US" smtClean="0"/>
              <a:pPr/>
              <a:t>3/30/2011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BC48E-28C1-4290-899D-1D66E23BA4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01944" y="24582122"/>
            <a:ext cx="70736457" cy="69517263"/>
          </a:xfrm>
        </p:spPr>
        <p:txBody>
          <a:bodyPr/>
          <a:lstStyle>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369923" y="24582122"/>
            <a:ext cx="70736463" cy="69517263"/>
          </a:xfrm>
        </p:spPr>
        <p:txBody>
          <a:bodyPr/>
          <a:lstStyle>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EB9854-3696-47CD-8226-CC83A226F419}" type="datetimeFigureOut">
              <a:rPr lang="en-US" smtClean="0"/>
              <a:pPr/>
              <a:t>3/30/2011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BC48E-28C1-4290-899D-1D66E23BA4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7368543"/>
            <a:ext cx="19392903" cy="3070857"/>
          </a:xfrm>
        </p:spPr>
        <p:txBody>
          <a:bodyPr anchor="b"/>
          <a:lstStyle>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5"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1" y="10439400"/>
            <a:ext cx="19392903" cy="18966183"/>
          </a:xfrm>
        </p:spPr>
        <p:txBody>
          <a:bodyPr/>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7368543"/>
            <a:ext cx="19400520" cy="3070857"/>
          </a:xfrm>
        </p:spPr>
        <p:txBody>
          <a:bodyPr anchor="b"/>
          <a:lstStyle>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5"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3" y="10439400"/>
            <a:ext cx="19400520" cy="18966183"/>
          </a:xfrm>
        </p:spPr>
        <p:txBody>
          <a:bodyPr/>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EB9854-3696-47CD-8226-CC83A226F419}" type="datetimeFigureOut">
              <a:rPr lang="en-US" smtClean="0"/>
              <a:pPr/>
              <a:t>3/30/2011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FBC48E-28C1-4290-899D-1D66E23BA4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EB9854-3696-47CD-8226-CC83A226F419}" type="datetimeFigureOut">
              <a:rPr lang="en-US" smtClean="0"/>
              <a:pPr/>
              <a:t>3/30/2011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FBC48E-28C1-4290-899D-1D66E23BA4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B9854-3696-47CD-8226-CC83A226F419}" type="datetimeFigureOut">
              <a:rPr lang="en-US" smtClean="0"/>
              <a:pPr/>
              <a:t>3/30/2011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FBC48E-28C1-4290-899D-1D66E23BA4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3" cy="5577840"/>
          </a:xfrm>
        </p:spPr>
        <p:txBody>
          <a:bodyPr anchor="b"/>
          <a:lstStyle>
            <a:lvl1pPr algn="l">
              <a:defRPr sz="9700" b="1"/>
            </a:lvl1pPr>
          </a:lstStyle>
          <a:p>
            <a:r>
              <a:rPr lang="en-US" smtClean="0"/>
              <a:t>Click to edit Master title style</a:t>
            </a:r>
            <a:endParaRPr lang="en-US"/>
          </a:p>
        </p:txBody>
      </p:sp>
      <p:sp>
        <p:nvSpPr>
          <p:cNvPr id="3" name="Content Placeholder 2"/>
          <p:cNvSpPr>
            <a:spLocks noGrp="1"/>
          </p:cNvSpPr>
          <p:nvPr>
            <p:ph idx="1"/>
          </p:nvPr>
        </p:nvSpPr>
        <p:spPr>
          <a:xfrm>
            <a:off x="17160240" y="1310642"/>
            <a:ext cx="24536400" cy="28094943"/>
          </a:xfrm>
        </p:spPr>
        <p:txBody>
          <a:bodyPr/>
          <a:lstStyle>
            <a:lvl1pPr>
              <a:defRPr sz="15400"/>
            </a:lvl1pPr>
            <a:lvl2pPr>
              <a:defRPr sz="13400"/>
            </a:lvl2pPr>
            <a:lvl3pPr>
              <a:defRPr sz="11500"/>
            </a:lvl3pPr>
            <a:lvl4pPr>
              <a:defRPr sz="9700"/>
            </a:lvl4pPr>
            <a:lvl5pPr>
              <a:defRPr sz="9700"/>
            </a:lvl5pPr>
            <a:lvl6pPr>
              <a:defRPr sz="9700"/>
            </a:lvl6pPr>
            <a:lvl7pPr>
              <a:defRPr sz="9700"/>
            </a:lvl7pPr>
            <a:lvl8pPr>
              <a:defRPr sz="9700"/>
            </a:lvl8pPr>
            <a:lvl9pPr>
              <a:defRPr sz="9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2"/>
            <a:ext cx="14439903" cy="22517103"/>
          </a:xfrm>
        </p:spPr>
        <p:txBody>
          <a:bodyPr/>
          <a:lstStyle>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5"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EB9854-3696-47CD-8226-CC83A226F419}" type="datetimeFigureOut">
              <a:rPr lang="en-US" smtClean="0"/>
              <a:pPr/>
              <a:t>3/30/2011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BC48E-28C1-4290-899D-1D66E23BA4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0"/>
            <a:ext cx="26334720" cy="2720343"/>
          </a:xfrm>
        </p:spPr>
        <p:txBody>
          <a:bodyPr anchor="b"/>
          <a:lstStyle>
            <a:lvl1pPr algn="l">
              <a:defRPr sz="9700" b="1"/>
            </a:lvl1pPr>
          </a:lstStyle>
          <a:p>
            <a:r>
              <a:rPr lang="en-US" smtClean="0"/>
              <a:t>Click to edit Master title style</a:t>
            </a:r>
            <a:endParaRPr lang="en-US"/>
          </a:p>
        </p:txBody>
      </p:sp>
      <p:sp>
        <p:nvSpPr>
          <p:cNvPr id="3" name="Picture Placeholder 2"/>
          <p:cNvSpPr>
            <a:spLocks noGrp="1"/>
          </p:cNvSpPr>
          <p:nvPr>
            <p:ph type="pic" idx="1"/>
          </p:nvPr>
        </p:nvSpPr>
        <p:spPr>
          <a:xfrm>
            <a:off x="8602983" y="2941320"/>
            <a:ext cx="26334720" cy="19751040"/>
          </a:xfrm>
        </p:spPr>
        <p:txBody>
          <a:bodyPr/>
          <a:lstStyle>
            <a:lvl1pPr marL="0" indent="0">
              <a:buNone/>
              <a:defRPr sz="15400"/>
            </a:lvl1pPr>
            <a:lvl2pPr marL="2194514" indent="0">
              <a:buNone/>
              <a:defRPr sz="13400"/>
            </a:lvl2pPr>
            <a:lvl3pPr marL="4389028" indent="0">
              <a:buNone/>
              <a:defRPr sz="11500"/>
            </a:lvl3pPr>
            <a:lvl4pPr marL="6583543" indent="0">
              <a:buNone/>
              <a:defRPr sz="9700"/>
            </a:lvl4pPr>
            <a:lvl5pPr marL="8778057" indent="0">
              <a:buNone/>
              <a:defRPr sz="9700"/>
            </a:lvl5pPr>
            <a:lvl6pPr marL="10972571" indent="0">
              <a:buNone/>
              <a:defRPr sz="9700"/>
            </a:lvl6pPr>
            <a:lvl7pPr marL="13167085" indent="0">
              <a:buNone/>
              <a:defRPr sz="9700"/>
            </a:lvl7pPr>
            <a:lvl8pPr marL="15361599" indent="0">
              <a:buNone/>
              <a:defRPr sz="9700"/>
            </a:lvl8pPr>
            <a:lvl9pPr marL="17556115" indent="0">
              <a:buNone/>
              <a:defRPr sz="9700"/>
            </a:lvl9pPr>
          </a:lstStyle>
          <a:p>
            <a:endParaRPr lang="en-US"/>
          </a:p>
        </p:txBody>
      </p:sp>
      <p:sp>
        <p:nvSpPr>
          <p:cNvPr id="4" name="Text Placeholder 3"/>
          <p:cNvSpPr>
            <a:spLocks noGrp="1"/>
          </p:cNvSpPr>
          <p:nvPr>
            <p:ph type="body" sz="half" idx="2"/>
          </p:nvPr>
        </p:nvSpPr>
        <p:spPr>
          <a:xfrm>
            <a:off x="8602983" y="25763223"/>
            <a:ext cx="26334720" cy="3863337"/>
          </a:xfrm>
        </p:spPr>
        <p:txBody>
          <a:bodyPr/>
          <a:lstStyle>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5"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EB9854-3696-47CD-8226-CC83A226F419}" type="datetimeFigureOut">
              <a:rPr lang="en-US" smtClean="0"/>
              <a:pPr/>
              <a:t>3/30/2011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BC48E-28C1-4290-899D-1D66E23BA4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80" cy="5486400"/>
          </a:xfrm>
          <a:prstGeom prst="rect">
            <a:avLst/>
          </a:prstGeom>
        </p:spPr>
        <p:txBody>
          <a:bodyPr vert="horz" lIns="438903" tIns="219451" rIns="438903" bIns="21945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2"/>
            <a:ext cx="39502080" cy="21724623"/>
          </a:xfrm>
          <a:prstGeom prst="rect">
            <a:avLst/>
          </a:prstGeom>
        </p:spPr>
        <p:txBody>
          <a:bodyPr vert="horz" lIns="438903" tIns="219451" rIns="438903" bIns="2194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3"/>
            <a:ext cx="10241280" cy="1752600"/>
          </a:xfrm>
          <a:prstGeom prst="rect">
            <a:avLst/>
          </a:prstGeom>
        </p:spPr>
        <p:txBody>
          <a:bodyPr vert="horz" lIns="438903" tIns="219451" rIns="438903" bIns="219451" rtlCol="0" anchor="ctr"/>
          <a:lstStyle>
            <a:lvl1pPr algn="l">
              <a:defRPr sz="5700">
                <a:solidFill>
                  <a:schemeClr val="tx1">
                    <a:tint val="75000"/>
                  </a:schemeClr>
                </a:solidFill>
              </a:defRPr>
            </a:lvl1pPr>
          </a:lstStyle>
          <a:p>
            <a:fld id="{53EB9854-3696-47CD-8226-CC83A226F419}" type="datetimeFigureOut">
              <a:rPr lang="en-US" smtClean="0"/>
              <a:pPr/>
              <a:t>3/30/2011</a:t>
            </a:fld>
            <a:endParaRPr lang="en-US"/>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438903" tIns="219451" rIns="438903" bIns="219451"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438903" tIns="219451" rIns="438903" bIns="219451" rtlCol="0" anchor="ctr"/>
          <a:lstStyle>
            <a:lvl1pPr algn="r">
              <a:defRPr sz="5700">
                <a:solidFill>
                  <a:schemeClr val="tx1">
                    <a:tint val="75000"/>
                  </a:schemeClr>
                </a:solidFill>
              </a:defRPr>
            </a:lvl1pPr>
          </a:lstStyle>
          <a:p>
            <a:fld id="{4DFBC48E-28C1-4290-899D-1D66E23BA4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028" rtl="0" eaLnBrk="1" latinLnBrk="0" hangingPunct="1">
        <a:spcBef>
          <a:spcPct val="0"/>
        </a:spcBef>
        <a:buNone/>
        <a:defRPr sz="21100" kern="1200">
          <a:solidFill>
            <a:schemeClr val="tx1"/>
          </a:solidFill>
          <a:latin typeface="+mj-lt"/>
          <a:ea typeface="+mj-ea"/>
          <a:cs typeface="+mj-cs"/>
        </a:defRPr>
      </a:lvl1pPr>
    </p:titleStyle>
    <p:bodyStyle>
      <a:lvl1pPr marL="1645886" indent="-1645886" algn="l" defTabSz="4389028"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5" algn="l" defTabSz="4389028"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emf"/><Relationship Id="rId18" Type="http://schemas.openxmlformats.org/officeDocument/2006/relationships/image" Target="../media/image17.png"/><Relationship Id="rId26" Type="http://schemas.openxmlformats.org/officeDocument/2006/relationships/image" Target="../media/image25.png"/><Relationship Id="rId39" Type="http://schemas.openxmlformats.org/officeDocument/2006/relationships/image" Target="../media/image38.png"/><Relationship Id="rId21" Type="http://schemas.openxmlformats.org/officeDocument/2006/relationships/image" Target="../media/image20.png"/><Relationship Id="rId34" Type="http://schemas.openxmlformats.org/officeDocument/2006/relationships/image" Target="../media/image33.png"/><Relationship Id="rId42" Type="http://schemas.openxmlformats.org/officeDocument/2006/relationships/image" Target="../media/image41.png"/><Relationship Id="rId47" Type="http://schemas.openxmlformats.org/officeDocument/2006/relationships/image" Target="../media/image46.png"/><Relationship Id="rId50" Type="http://schemas.openxmlformats.org/officeDocument/2006/relationships/image" Target="../media/image49.png"/><Relationship Id="rId55" Type="http://schemas.openxmlformats.org/officeDocument/2006/relationships/image" Target="../media/image54.png"/><Relationship Id="rId63" Type="http://schemas.openxmlformats.org/officeDocument/2006/relationships/image" Target="../media/image62.png"/><Relationship Id="rId68" Type="http://schemas.openxmlformats.org/officeDocument/2006/relationships/image" Target="../media/image67.png"/><Relationship Id="rId76" Type="http://schemas.openxmlformats.org/officeDocument/2006/relationships/image" Target="../media/image74.png"/><Relationship Id="rId7" Type="http://schemas.openxmlformats.org/officeDocument/2006/relationships/image" Target="../media/image6.png"/><Relationship Id="rId71" Type="http://schemas.openxmlformats.org/officeDocument/2006/relationships/image" Target="../media/image69.png"/><Relationship Id="rId2" Type="http://schemas.openxmlformats.org/officeDocument/2006/relationships/image" Target="../media/image1.png"/><Relationship Id="rId16" Type="http://schemas.openxmlformats.org/officeDocument/2006/relationships/image" Target="../media/image15.png"/><Relationship Id="rId29" Type="http://schemas.openxmlformats.org/officeDocument/2006/relationships/image" Target="../media/image28.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png"/><Relationship Id="rId40" Type="http://schemas.openxmlformats.org/officeDocument/2006/relationships/image" Target="../media/image39.png"/><Relationship Id="rId45" Type="http://schemas.openxmlformats.org/officeDocument/2006/relationships/image" Target="../media/image44.png"/><Relationship Id="rId53" Type="http://schemas.openxmlformats.org/officeDocument/2006/relationships/image" Target="../media/image52.png"/><Relationship Id="rId58" Type="http://schemas.openxmlformats.org/officeDocument/2006/relationships/image" Target="../media/image57.png"/><Relationship Id="rId66" Type="http://schemas.openxmlformats.org/officeDocument/2006/relationships/image" Target="../media/image65.png"/><Relationship Id="rId74" Type="http://schemas.openxmlformats.org/officeDocument/2006/relationships/image" Target="../media/image72.png"/><Relationship Id="rId79" Type="http://schemas.openxmlformats.org/officeDocument/2006/relationships/image" Target="../media/image77.png"/><Relationship Id="rId5" Type="http://schemas.openxmlformats.org/officeDocument/2006/relationships/image" Target="../media/image4.png"/><Relationship Id="rId61" Type="http://schemas.openxmlformats.org/officeDocument/2006/relationships/image" Target="../media/image60.png"/><Relationship Id="rId82" Type="http://schemas.openxmlformats.org/officeDocument/2006/relationships/image" Target="../media/image80.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4" Type="http://schemas.openxmlformats.org/officeDocument/2006/relationships/image" Target="../media/image43.png"/><Relationship Id="rId52" Type="http://schemas.openxmlformats.org/officeDocument/2006/relationships/image" Target="../media/image51.png"/><Relationship Id="rId60" Type="http://schemas.openxmlformats.org/officeDocument/2006/relationships/image" Target="../media/image59.png"/><Relationship Id="rId65" Type="http://schemas.openxmlformats.org/officeDocument/2006/relationships/image" Target="../media/image64.png"/><Relationship Id="rId73" Type="http://schemas.openxmlformats.org/officeDocument/2006/relationships/image" Target="../media/image71.png"/><Relationship Id="rId78" Type="http://schemas.openxmlformats.org/officeDocument/2006/relationships/image" Target="../media/image76.png"/><Relationship Id="rId81" Type="http://schemas.openxmlformats.org/officeDocument/2006/relationships/image" Target="../media/image7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image" Target="../media/image47.png"/><Relationship Id="rId56" Type="http://schemas.openxmlformats.org/officeDocument/2006/relationships/image" Target="../media/image55.png"/><Relationship Id="rId64" Type="http://schemas.openxmlformats.org/officeDocument/2006/relationships/image" Target="../media/image63.png"/><Relationship Id="rId69" Type="http://schemas.openxmlformats.org/officeDocument/2006/relationships/hyperlink" Target="http://www.narccap.ucar.edu/index.html" TargetMode="External"/><Relationship Id="rId77" Type="http://schemas.openxmlformats.org/officeDocument/2006/relationships/image" Target="../media/image75.png"/><Relationship Id="rId8" Type="http://schemas.openxmlformats.org/officeDocument/2006/relationships/image" Target="../media/image7.png"/><Relationship Id="rId51" Type="http://schemas.openxmlformats.org/officeDocument/2006/relationships/image" Target="../media/image50.png"/><Relationship Id="rId72" Type="http://schemas.openxmlformats.org/officeDocument/2006/relationships/image" Target="../media/image70.png"/><Relationship Id="rId80" Type="http://schemas.openxmlformats.org/officeDocument/2006/relationships/image" Target="../media/image78.png"/><Relationship Id="rId3" Type="http://schemas.openxmlformats.org/officeDocument/2006/relationships/image" Target="../media/image2.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png"/><Relationship Id="rId46" Type="http://schemas.openxmlformats.org/officeDocument/2006/relationships/image" Target="../media/image45.png"/><Relationship Id="rId59" Type="http://schemas.openxmlformats.org/officeDocument/2006/relationships/image" Target="../media/image58.png"/><Relationship Id="rId67" Type="http://schemas.openxmlformats.org/officeDocument/2006/relationships/image" Target="../media/image66.png"/><Relationship Id="rId20" Type="http://schemas.openxmlformats.org/officeDocument/2006/relationships/image" Target="../media/image19.png"/><Relationship Id="rId41" Type="http://schemas.openxmlformats.org/officeDocument/2006/relationships/image" Target="../media/image40.png"/><Relationship Id="rId54" Type="http://schemas.openxmlformats.org/officeDocument/2006/relationships/image" Target="../media/image53.png"/><Relationship Id="rId62" Type="http://schemas.openxmlformats.org/officeDocument/2006/relationships/image" Target="../media/image61.png"/><Relationship Id="rId70" Type="http://schemas.openxmlformats.org/officeDocument/2006/relationships/image" Target="../media/image68.png"/><Relationship Id="rId75" Type="http://schemas.openxmlformats.org/officeDocument/2006/relationships/image" Target="../media/image73.png"/><Relationship Id="rId1" Type="http://schemas.openxmlformats.org/officeDocument/2006/relationships/slideLayout" Target="../slideLayouts/slideLayout1.xml"/><Relationship Id="rId6" Type="http://schemas.openxmlformats.org/officeDocument/2006/relationships/image" Target="../media/image5.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49" Type="http://schemas.openxmlformats.org/officeDocument/2006/relationships/image" Target="../media/image48.png"/><Relationship Id="rId57"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935200" y="2470225"/>
            <a:ext cx="26060400" cy="806375"/>
          </a:xfrm>
          <a:prstGeom prst="rect">
            <a:avLst/>
          </a:prstGeom>
        </p:spPr>
        <p:txBody>
          <a:bodyPr wrap="square" lIns="128016" tIns="64008" rIns="128016" bIns="64008">
            <a:spAutoFit/>
          </a:bodyPr>
          <a:lstStyle/>
          <a:p>
            <a:pPr algn="ctr"/>
            <a:r>
              <a:rPr lang="en-US" sz="4400" dirty="0" err="1" smtClean="0">
                <a:latin typeface="Trebuchet MS" pitchFamily="34" charset="0"/>
              </a:rPr>
              <a:t>Feng</a:t>
            </a:r>
            <a:r>
              <a:rPr lang="en-US" sz="4400" dirty="0" smtClean="0">
                <a:latin typeface="Trebuchet MS" pitchFamily="34" charset="0"/>
              </a:rPr>
              <a:t> Zhang and </a:t>
            </a:r>
            <a:r>
              <a:rPr lang="en-US" sz="4400" dirty="0" err="1" smtClean="0">
                <a:latin typeface="Trebuchet MS" pitchFamily="34" charset="0"/>
              </a:rPr>
              <a:t>Aris</a:t>
            </a:r>
            <a:r>
              <a:rPr lang="en-US" sz="4400" dirty="0" smtClean="0">
                <a:latin typeface="Trebuchet MS" pitchFamily="34" charset="0"/>
              </a:rPr>
              <a:t> </a:t>
            </a:r>
            <a:r>
              <a:rPr lang="en-US" sz="4400" dirty="0" err="1" smtClean="0">
                <a:latin typeface="Trebuchet MS" pitchFamily="34" charset="0"/>
              </a:rPr>
              <a:t>Georgakakos</a:t>
            </a:r>
            <a:endParaRPr lang="en-US" sz="4400" dirty="0">
              <a:latin typeface="Trebuchet MS" pitchFamily="34" charset="0"/>
            </a:endParaRPr>
          </a:p>
        </p:txBody>
      </p:sp>
      <p:sp>
        <p:nvSpPr>
          <p:cNvPr id="10" name="Rectangle 9"/>
          <p:cNvSpPr/>
          <p:nvPr/>
        </p:nvSpPr>
        <p:spPr>
          <a:xfrm>
            <a:off x="14630400" y="3352800"/>
            <a:ext cx="26289000" cy="760208"/>
          </a:xfrm>
          <a:prstGeom prst="rect">
            <a:avLst/>
          </a:prstGeom>
        </p:spPr>
        <p:txBody>
          <a:bodyPr wrap="square" lIns="128016" tIns="64008" rIns="128016" bIns="64008">
            <a:spAutoFit/>
          </a:bodyPr>
          <a:lstStyle/>
          <a:p>
            <a:pPr algn="ctr"/>
            <a:r>
              <a:rPr lang="en-US" sz="4100" i="1" dirty="0" smtClean="0">
                <a:latin typeface="Trebuchet MS" pitchFamily="34" charset="0"/>
              </a:rPr>
              <a:t>School of Civil and Environmental Engineering, </a:t>
            </a:r>
            <a:r>
              <a:rPr lang="en-US" sz="4100" i="1" dirty="0">
                <a:latin typeface="Trebuchet MS" pitchFamily="34" charset="0"/>
              </a:rPr>
              <a:t>Georgia Institute of </a:t>
            </a:r>
            <a:r>
              <a:rPr lang="en-US" sz="4100" i="1" dirty="0" smtClean="0">
                <a:latin typeface="Trebuchet MS" pitchFamily="34" charset="0"/>
              </a:rPr>
              <a:t>Technology</a:t>
            </a:r>
            <a:endParaRPr lang="en-US" sz="4100" i="1" dirty="0">
              <a:latin typeface="Trebuchet MS" pitchFamily="34" charset="0"/>
            </a:endParaRPr>
          </a:p>
        </p:txBody>
      </p:sp>
      <p:sp>
        <p:nvSpPr>
          <p:cNvPr id="48" name="Rectangle 47"/>
          <p:cNvSpPr/>
          <p:nvPr/>
        </p:nvSpPr>
        <p:spPr>
          <a:xfrm>
            <a:off x="10972800" y="15811754"/>
            <a:ext cx="3767506" cy="714042"/>
          </a:xfrm>
          <a:prstGeom prst="rect">
            <a:avLst/>
          </a:prstGeom>
        </p:spPr>
        <p:txBody>
          <a:bodyPr wrap="none" lIns="128016" tIns="64008" rIns="128016" bIns="64008">
            <a:spAutoFit/>
          </a:bodyPr>
          <a:lstStyle/>
          <a:p>
            <a:r>
              <a:rPr lang="en-US" sz="3800" dirty="0">
                <a:latin typeface="Trebuchet MS" pitchFamily="34" charset="0"/>
              </a:rPr>
              <a:t>Sample of Chart</a:t>
            </a:r>
          </a:p>
        </p:txBody>
      </p:sp>
      <p:pic>
        <p:nvPicPr>
          <p:cNvPr id="1039" name="Picture 15"/>
          <p:cNvPicPr>
            <a:picLocks noChangeAspect="1" noChangeArrowheads="1"/>
          </p:cNvPicPr>
          <p:nvPr/>
        </p:nvPicPr>
        <p:blipFill>
          <a:blip r:embed="rId2" cstate="print"/>
          <a:srcRect/>
          <a:stretch>
            <a:fillRect/>
          </a:stretch>
        </p:blipFill>
        <p:spPr bwMode="auto">
          <a:xfrm>
            <a:off x="685800" y="4648200"/>
            <a:ext cx="14046200" cy="26517600"/>
          </a:xfrm>
          <a:prstGeom prst="rect">
            <a:avLst/>
          </a:prstGeom>
          <a:noFill/>
          <a:ln w="9525">
            <a:noFill/>
            <a:miter lim="800000"/>
            <a:headEnd/>
            <a:tailEnd/>
          </a:ln>
        </p:spPr>
      </p:pic>
      <p:sp>
        <p:nvSpPr>
          <p:cNvPr id="49" name="Rectangle 48"/>
          <p:cNvSpPr/>
          <p:nvPr/>
        </p:nvSpPr>
        <p:spPr>
          <a:xfrm>
            <a:off x="9753600" y="22874288"/>
            <a:ext cx="3767506" cy="714042"/>
          </a:xfrm>
          <a:prstGeom prst="rect">
            <a:avLst/>
          </a:prstGeom>
        </p:spPr>
        <p:txBody>
          <a:bodyPr wrap="none" lIns="128016" tIns="64008" rIns="128016" bIns="64008">
            <a:spAutoFit/>
          </a:bodyPr>
          <a:lstStyle/>
          <a:p>
            <a:r>
              <a:rPr lang="en-US" sz="3800" dirty="0">
                <a:latin typeface="Trebuchet MS" pitchFamily="34" charset="0"/>
              </a:rPr>
              <a:t>Sample of Chart</a:t>
            </a:r>
          </a:p>
        </p:txBody>
      </p:sp>
      <p:pic>
        <p:nvPicPr>
          <p:cNvPr id="1040" name="Picture 16"/>
          <p:cNvPicPr>
            <a:picLocks noChangeAspect="1" noChangeArrowheads="1"/>
          </p:cNvPicPr>
          <p:nvPr/>
        </p:nvPicPr>
        <p:blipFill>
          <a:blip r:embed="rId2" cstate="print"/>
          <a:srcRect/>
          <a:stretch>
            <a:fillRect/>
          </a:stretch>
        </p:blipFill>
        <p:spPr bwMode="auto">
          <a:xfrm>
            <a:off x="14909800" y="4648200"/>
            <a:ext cx="14046200" cy="28041601"/>
          </a:xfrm>
          <a:prstGeom prst="rect">
            <a:avLst/>
          </a:prstGeom>
          <a:noFill/>
          <a:ln w="9525">
            <a:noFill/>
            <a:miter lim="800000"/>
            <a:headEnd/>
            <a:tailEnd/>
          </a:ln>
        </p:spPr>
      </p:pic>
      <p:pic>
        <p:nvPicPr>
          <p:cNvPr id="1041" name="Picture 17"/>
          <p:cNvPicPr>
            <a:picLocks noChangeAspect="1" noChangeArrowheads="1"/>
          </p:cNvPicPr>
          <p:nvPr/>
        </p:nvPicPr>
        <p:blipFill>
          <a:blip r:embed="rId3" cstate="print"/>
          <a:srcRect/>
          <a:stretch>
            <a:fillRect/>
          </a:stretch>
        </p:blipFill>
        <p:spPr bwMode="auto">
          <a:xfrm>
            <a:off x="14909800" y="14859000"/>
            <a:ext cx="14046200" cy="9448800"/>
          </a:xfrm>
          <a:prstGeom prst="rect">
            <a:avLst/>
          </a:prstGeom>
          <a:noFill/>
          <a:ln w="9525">
            <a:noFill/>
            <a:miter lim="800000"/>
            <a:headEnd/>
            <a:tailEnd/>
          </a:ln>
        </p:spPr>
      </p:pic>
      <p:sp>
        <p:nvSpPr>
          <p:cNvPr id="78" name="Rectangle 77"/>
          <p:cNvSpPr/>
          <p:nvPr/>
        </p:nvSpPr>
        <p:spPr>
          <a:xfrm>
            <a:off x="23181450" y="21312286"/>
            <a:ext cx="4870372" cy="683264"/>
          </a:xfrm>
          <a:prstGeom prst="rect">
            <a:avLst/>
          </a:prstGeom>
        </p:spPr>
        <p:txBody>
          <a:bodyPr wrap="none" lIns="128016" tIns="64008" rIns="128016" bIns="64008">
            <a:spAutoFit/>
          </a:bodyPr>
          <a:lstStyle/>
          <a:p>
            <a:r>
              <a:rPr lang="en-US" sz="3600" dirty="0">
                <a:solidFill>
                  <a:schemeClr val="bg1"/>
                </a:solidFill>
                <a:latin typeface="Trebuchet MS" pitchFamily="34" charset="0"/>
              </a:rPr>
              <a:t>Subheading Goes Here</a:t>
            </a:r>
          </a:p>
        </p:txBody>
      </p:sp>
      <p:sp>
        <p:nvSpPr>
          <p:cNvPr id="79" name="Rectangle 78"/>
          <p:cNvSpPr/>
          <p:nvPr/>
        </p:nvSpPr>
        <p:spPr>
          <a:xfrm>
            <a:off x="19608800" y="6240561"/>
            <a:ext cx="4870372" cy="683264"/>
          </a:xfrm>
          <a:prstGeom prst="rect">
            <a:avLst/>
          </a:prstGeom>
        </p:spPr>
        <p:txBody>
          <a:bodyPr wrap="none" lIns="128016" tIns="64008" rIns="128016" bIns="64008">
            <a:spAutoFit/>
          </a:bodyPr>
          <a:lstStyle/>
          <a:p>
            <a:r>
              <a:rPr lang="en-US" sz="3600" dirty="0">
                <a:solidFill>
                  <a:schemeClr val="bg1"/>
                </a:solidFill>
                <a:latin typeface="Trebuchet MS" pitchFamily="34" charset="0"/>
              </a:rPr>
              <a:t>Subheading Goes Here</a:t>
            </a:r>
          </a:p>
        </p:txBody>
      </p:sp>
      <p:sp>
        <p:nvSpPr>
          <p:cNvPr id="82" name="Rectangle 81"/>
          <p:cNvSpPr/>
          <p:nvPr/>
        </p:nvSpPr>
        <p:spPr>
          <a:xfrm>
            <a:off x="33731200" y="19773900"/>
            <a:ext cx="4870372" cy="683264"/>
          </a:xfrm>
          <a:prstGeom prst="rect">
            <a:avLst/>
          </a:prstGeom>
        </p:spPr>
        <p:txBody>
          <a:bodyPr wrap="none" lIns="128016" tIns="64008" rIns="128016" bIns="64008">
            <a:spAutoFit/>
          </a:bodyPr>
          <a:lstStyle/>
          <a:p>
            <a:r>
              <a:rPr lang="en-US" sz="3600" dirty="0">
                <a:solidFill>
                  <a:schemeClr val="bg1"/>
                </a:solidFill>
                <a:latin typeface="Trebuchet MS" pitchFamily="34" charset="0"/>
              </a:rPr>
              <a:t>Subheading Goes Here</a:t>
            </a:r>
          </a:p>
        </p:txBody>
      </p:sp>
      <p:pic>
        <p:nvPicPr>
          <p:cNvPr id="74" name="Picture 73" descr="blue_fade-final_3.PNG"/>
          <p:cNvPicPr>
            <a:picLocks noChangeAspect="1"/>
          </p:cNvPicPr>
          <p:nvPr/>
        </p:nvPicPr>
        <p:blipFill>
          <a:blip r:embed="rId4" cstate="print"/>
          <a:stretch>
            <a:fillRect/>
          </a:stretch>
        </p:blipFill>
        <p:spPr>
          <a:xfrm>
            <a:off x="-1" y="-1"/>
            <a:ext cx="43891201" cy="2665317"/>
          </a:xfrm>
          <a:prstGeom prst="rect">
            <a:avLst/>
          </a:prstGeom>
        </p:spPr>
      </p:pic>
      <p:sp>
        <p:nvSpPr>
          <p:cNvPr id="84" name="Rectangle 83"/>
          <p:cNvSpPr/>
          <p:nvPr/>
        </p:nvSpPr>
        <p:spPr>
          <a:xfrm>
            <a:off x="13792200" y="1143000"/>
            <a:ext cx="28879800" cy="1052596"/>
          </a:xfrm>
          <a:prstGeom prst="rect">
            <a:avLst/>
          </a:prstGeom>
        </p:spPr>
        <p:txBody>
          <a:bodyPr wrap="square" lIns="128016" tIns="64008" rIns="128016" bIns="64008">
            <a:spAutoFit/>
          </a:bodyPr>
          <a:lstStyle/>
          <a:p>
            <a:r>
              <a:rPr lang="en-US" sz="6000" dirty="0" smtClean="0">
                <a:latin typeface="Trebuchet MS" pitchFamily="34" charset="0"/>
              </a:rPr>
              <a:t>Comparing Joint Variable Spatial Downscaling Results with NARCCAP Datasets </a:t>
            </a:r>
            <a:endParaRPr lang="en-US" sz="6000" dirty="0">
              <a:latin typeface="Trebuchet MS" pitchFamily="34" charset="0"/>
            </a:endParaRPr>
          </a:p>
        </p:txBody>
      </p:sp>
      <p:sp>
        <p:nvSpPr>
          <p:cNvPr id="76" name="Rectangle 75"/>
          <p:cNvSpPr/>
          <p:nvPr/>
        </p:nvSpPr>
        <p:spPr>
          <a:xfrm>
            <a:off x="685800" y="4800600"/>
            <a:ext cx="13944600" cy="744819"/>
          </a:xfrm>
          <a:prstGeom prst="rect">
            <a:avLst/>
          </a:prstGeom>
        </p:spPr>
        <p:txBody>
          <a:bodyPr wrap="square" lIns="128016" tIns="64008" rIns="128016" bIns="64008">
            <a:spAutoFit/>
          </a:bodyPr>
          <a:lstStyle/>
          <a:p>
            <a:pPr algn="ctr"/>
            <a:r>
              <a:rPr lang="en-US" sz="4000" dirty="0" smtClean="0">
                <a:solidFill>
                  <a:schemeClr val="bg1"/>
                </a:solidFill>
                <a:latin typeface="Trebuchet MS" pitchFamily="34" charset="0"/>
              </a:rPr>
              <a:t>Introduction</a:t>
            </a:r>
            <a:endParaRPr lang="en-US" sz="4000" dirty="0">
              <a:solidFill>
                <a:schemeClr val="bg1"/>
              </a:solidFill>
              <a:latin typeface="Trebuchet MS" pitchFamily="34" charset="0"/>
            </a:endParaRPr>
          </a:p>
        </p:txBody>
      </p:sp>
      <p:pic>
        <p:nvPicPr>
          <p:cNvPr id="85" name="Picture 2"/>
          <p:cNvPicPr>
            <a:picLocks noChangeAspect="1" noChangeArrowheads="1"/>
          </p:cNvPicPr>
          <p:nvPr/>
        </p:nvPicPr>
        <p:blipFill>
          <a:blip r:embed="rId5" cstate="print"/>
          <a:srcRect/>
          <a:stretch>
            <a:fillRect/>
          </a:stretch>
        </p:blipFill>
        <p:spPr bwMode="auto">
          <a:xfrm>
            <a:off x="838201" y="8686800"/>
            <a:ext cx="1262848" cy="1907822"/>
          </a:xfrm>
          <a:prstGeom prst="rect">
            <a:avLst/>
          </a:prstGeom>
          <a:noFill/>
        </p:spPr>
      </p:pic>
      <p:pic>
        <p:nvPicPr>
          <p:cNvPr id="86" name="Picture 3"/>
          <p:cNvPicPr>
            <a:picLocks noChangeAspect="1" noChangeArrowheads="1"/>
          </p:cNvPicPr>
          <p:nvPr/>
        </p:nvPicPr>
        <p:blipFill>
          <a:blip r:embed="rId6" cstate="print"/>
          <a:srcRect/>
          <a:stretch>
            <a:fillRect/>
          </a:stretch>
        </p:blipFill>
        <p:spPr bwMode="auto">
          <a:xfrm>
            <a:off x="3200400" y="9906000"/>
            <a:ext cx="1368954" cy="1981200"/>
          </a:xfrm>
          <a:prstGeom prst="rect">
            <a:avLst/>
          </a:prstGeom>
          <a:noFill/>
        </p:spPr>
      </p:pic>
      <p:pic>
        <p:nvPicPr>
          <p:cNvPr id="92" name="Picture 4"/>
          <p:cNvPicPr>
            <a:picLocks noChangeAspect="1" noChangeArrowheads="1"/>
          </p:cNvPicPr>
          <p:nvPr/>
        </p:nvPicPr>
        <p:blipFill>
          <a:blip r:embed="rId7" cstate="print"/>
          <a:srcRect/>
          <a:stretch>
            <a:fillRect/>
          </a:stretch>
        </p:blipFill>
        <p:spPr bwMode="auto">
          <a:xfrm>
            <a:off x="1905000" y="6096000"/>
            <a:ext cx="2476500" cy="2181225"/>
          </a:xfrm>
          <a:prstGeom prst="rect">
            <a:avLst/>
          </a:prstGeom>
          <a:noFill/>
          <a:ln w="9525">
            <a:noFill/>
            <a:miter lim="800000"/>
            <a:headEnd/>
            <a:tailEnd/>
          </a:ln>
        </p:spPr>
      </p:pic>
      <p:pic>
        <p:nvPicPr>
          <p:cNvPr id="97" name="Picture 6"/>
          <p:cNvPicPr>
            <a:picLocks noChangeAspect="1" noChangeArrowheads="1"/>
          </p:cNvPicPr>
          <p:nvPr/>
        </p:nvPicPr>
        <p:blipFill>
          <a:blip r:embed="rId8" cstate="print"/>
          <a:srcRect/>
          <a:stretch>
            <a:fillRect/>
          </a:stretch>
        </p:blipFill>
        <p:spPr bwMode="auto">
          <a:xfrm>
            <a:off x="990600" y="5791200"/>
            <a:ext cx="1609725" cy="1295400"/>
          </a:xfrm>
          <a:prstGeom prst="rect">
            <a:avLst/>
          </a:prstGeom>
          <a:noFill/>
          <a:ln w="9525">
            <a:noFill/>
            <a:miter lim="800000"/>
            <a:headEnd/>
            <a:tailEnd/>
          </a:ln>
        </p:spPr>
      </p:pic>
      <p:sp>
        <p:nvSpPr>
          <p:cNvPr id="98" name="Rectangle 97"/>
          <p:cNvSpPr/>
          <p:nvPr/>
        </p:nvSpPr>
        <p:spPr>
          <a:xfrm>
            <a:off x="4648200" y="5791200"/>
            <a:ext cx="10058400" cy="2991588"/>
          </a:xfrm>
          <a:prstGeom prst="rect">
            <a:avLst/>
          </a:prstGeom>
        </p:spPr>
        <p:txBody>
          <a:bodyPr wrap="square" lIns="128016" tIns="64008" rIns="128016" bIns="64008">
            <a:spAutoFit/>
          </a:bodyPr>
          <a:lstStyle/>
          <a:p>
            <a:r>
              <a:rPr lang="en-US" sz="3100" dirty="0" smtClean="0">
                <a:latin typeface="Trebuchet MS" pitchFamily="34" charset="0"/>
              </a:rPr>
              <a:t>General Circulation Models (GCMs) are broadly used as an important tool for qualitative impact assessment. The GCMs represent (through a large system of partial differential equations) the coupled atmospheric and oceanic processes currently understood to govern the Earth’s climate.</a:t>
            </a:r>
            <a:endParaRPr lang="en-US" sz="3100" dirty="0">
              <a:latin typeface="Trebuchet MS" pitchFamily="34" charset="0"/>
            </a:endParaRPr>
          </a:p>
        </p:txBody>
      </p:sp>
      <p:sp>
        <p:nvSpPr>
          <p:cNvPr id="99" name="Curved Up Arrow 98"/>
          <p:cNvSpPr/>
          <p:nvPr/>
        </p:nvSpPr>
        <p:spPr>
          <a:xfrm rot="1943751">
            <a:off x="1820649" y="9851141"/>
            <a:ext cx="1086692" cy="52900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Rectangle 7"/>
          <p:cNvSpPr>
            <a:spLocks noChangeArrowheads="1"/>
          </p:cNvSpPr>
          <p:nvPr/>
        </p:nvSpPr>
        <p:spPr bwMode="auto">
          <a:xfrm>
            <a:off x="2133600" y="8610601"/>
            <a:ext cx="2352628" cy="1323439"/>
          </a:xfrm>
          <a:prstGeom prst="rect">
            <a:avLst/>
          </a:prstGeom>
          <a:noFill/>
          <a:ln w="9525">
            <a:noFill/>
            <a:miter lim="800000"/>
            <a:headEnd/>
            <a:tailEnd/>
          </a:ln>
          <a:effectLst/>
        </p:spPr>
        <p:txBody>
          <a:bodyPr wrap="square">
            <a:spAutoFit/>
          </a:bodyPr>
          <a:lstStyle/>
          <a:p>
            <a:pPr marL="342900" indent="-342900"/>
            <a:r>
              <a:rPr lang="en-US" sz="2000" dirty="0" smtClean="0"/>
              <a:t>Low Resolution</a:t>
            </a:r>
          </a:p>
          <a:p>
            <a:pPr marL="342900" indent="-342900">
              <a:buFontTx/>
              <a:buChar char="•"/>
            </a:pPr>
            <a:r>
              <a:rPr lang="en-US" sz="2000" dirty="0" smtClean="0"/>
              <a:t>~200km x 200km</a:t>
            </a:r>
            <a:endParaRPr lang="en-US" sz="2000" dirty="0"/>
          </a:p>
          <a:p>
            <a:pPr marL="342900" indent="-342900">
              <a:buFontTx/>
              <a:buChar char="•"/>
            </a:pPr>
            <a:r>
              <a:rPr lang="en-US" sz="2000" dirty="0"/>
              <a:t>Monthly &amp; Few </a:t>
            </a:r>
            <a:r>
              <a:rPr lang="en-US" sz="2000" dirty="0" smtClean="0"/>
              <a:t>Daily</a:t>
            </a:r>
            <a:endParaRPr lang="en-US" sz="2000" dirty="0"/>
          </a:p>
        </p:txBody>
      </p:sp>
      <p:sp>
        <p:nvSpPr>
          <p:cNvPr id="102" name="Rectangle 6"/>
          <p:cNvSpPr>
            <a:spLocks noChangeArrowheads="1"/>
          </p:cNvSpPr>
          <p:nvPr/>
        </p:nvSpPr>
        <p:spPr bwMode="auto">
          <a:xfrm>
            <a:off x="1828800" y="11277601"/>
            <a:ext cx="2112923" cy="1323439"/>
          </a:xfrm>
          <a:prstGeom prst="rect">
            <a:avLst/>
          </a:prstGeom>
          <a:noFill/>
          <a:ln w="9525">
            <a:noFill/>
            <a:miter lim="800000"/>
            <a:headEnd/>
            <a:tailEnd/>
          </a:ln>
          <a:effectLst/>
        </p:spPr>
        <p:txBody>
          <a:bodyPr wrap="square">
            <a:spAutoFit/>
          </a:bodyPr>
          <a:lstStyle/>
          <a:p>
            <a:pPr marL="342900" indent="-342900"/>
            <a:r>
              <a:rPr lang="en-US" sz="2000" dirty="0" smtClean="0"/>
              <a:t>High Resolution</a:t>
            </a:r>
          </a:p>
          <a:p>
            <a:pPr marL="342900" indent="-342900">
              <a:buFontTx/>
              <a:buChar char="•"/>
            </a:pPr>
            <a:r>
              <a:rPr lang="en-US" sz="2000" dirty="0" smtClean="0"/>
              <a:t>~12km x 12km</a:t>
            </a:r>
          </a:p>
          <a:p>
            <a:pPr marL="342900" indent="-342900">
              <a:buFontTx/>
              <a:buChar char="•"/>
            </a:pPr>
            <a:r>
              <a:rPr lang="en-US" sz="2000" dirty="0" smtClean="0"/>
              <a:t>Monthly </a:t>
            </a:r>
            <a:r>
              <a:rPr lang="en-US" sz="2000" dirty="0"/>
              <a:t>&amp; </a:t>
            </a:r>
            <a:r>
              <a:rPr lang="en-US" sz="2000" dirty="0" smtClean="0"/>
              <a:t>Daily</a:t>
            </a:r>
            <a:endParaRPr lang="en-US" sz="2000" dirty="0"/>
          </a:p>
        </p:txBody>
      </p:sp>
      <p:sp>
        <p:nvSpPr>
          <p:cNvPr id="103" name="Rectangle 102"/>
          <p:cNvSpPr/>
          <p:nvPr/>
        </p:nvSpPr>
        <p:spPr>
          <a:xfrm>
            <a:off x="4648200" y="9067800"/>
            <a:ext cx="10058400" cy="3468642"/>
          </a:xfrm>
          <a:prstGeom prst="rect">
            <a:avLst/>
          </a:prstGeom>
        </p:spPr>
        <p:txBody>
          <a:bodyPr wrap="square" lIns="128016" tIns="64008" rIns="128016" bIns="64008">
            <a:spAutoFit/>
          </a:bodyPr>
          <a:lstStyle/>
          <a:p>
            <a:r>
              <a:rPr lang="en-US" sz="3100" dirty="0" smtClean="0">
                <a:latin typeface="Trebuchet MS" pitchFamily="34" charset="0"/>
              </a:rPr>
              <a:t>At present, GCMs run on global scales at relatively low spatial resolutions (~100x100 km2 to ~250x250 km2). Because of their coarse spatial resolution, GCM outputs are usually inadequate to capture the spatial variability at regional or local scales with higher resolution (~4x4 km2 to ~12x12 km2) necessary for hydrological applications. </a:t>
            </a:r>
          </a:p>
        </p:txBody>
      </p:sp>
      <p:sp>
        <p:nvSpPr>
          <p:cNvPr id="105" name="Rectangle 104"/>
          <p:cNvSpPr/>
          <p:nvPr/>
        </p:nvSpPr>
        <p:spPr>
          <a:xfrm>
            <a:off x="914400" y="13182600"/>
            <a:ext cx="7315200" cy="7315200"/>
          </a:xfrm>
          <a:prstGeom prst="rect">
            <a:avLst/>
          </a:prstGeom>
        </p:spPr>
        <p:txBody>
          <a:bodyPr wrap="square" lIns="128016" tIns="64008" rIns="128016" bIns="64008">
            <a:spAutoFit/>
          </a:bodyPr>
          <a:lstStyle/>
          <a:p>
            <a:r>
              <a:rPr lang="en-US" sz="3100" dirty="0" smtClean="0">
                <a:latin typeface="Trebuchet MS" pitchFamily="34" charset="0"/>
              </a:rPr>
              <a:t>Joint Variable Spatial Downscaling (JVSD), a new statistical technique for downscaling gridded climatic variables, is developed to generate high resolution gridded datasets for regional watershed modeling and assessments. </a:t>
            </a:r>
          </a:p>
          <a:p>
            <a:endParaRPr lang="en-US" sz="3100" dirty="0" smtClean="0">
              <a:latin typeface="Trebuchet MS" pitchFamily="34" charset="0"/>
            </a:endParaRPr>
          </a:p>
          <a:p>
            <a:r>
              <a:rPr lang="en-US" sz="3100" dirty="0" smtClean="0">
                <a:latin typeface="Trebuchet MS" pitchFamily="34" charset="0"/>
              </a:rPr>
              <a:t>The proposed approach differs from previous statistical downscaling methods in that multiple climatic variables are downscaled simultaneously and consistently to produce realistic climate projections. It has two major steps: bias correction and spatial downscaling.</a:t>
            </a:r>
          </a:p>
        </p:txBody>
      </p:sp>
      <p:sp>
        <p:nvSpPr>
          <p:cNvPr id="106" name="Rectangle 105"/>
          <p:cNvSpPr/>
          <p:nvPr/>
        </p:nvSpPr>
        <p:spPr>
          <a:xfrm>
            <a:off x="762000" y="20497800"/>
            <a:ext cx="13944600" cy="744819"/>
          </a:xfrm>
          <a:prstGeom prst="rect">
            <a:avLst/>
          </a:prstGeom>
        </p:spPr>
        <p:txBody>
          <a:bodyPr wrap="square" lIns="128016" tIns="64008" rIns="128016" bIns="64008">
            <a:spAutoFit/>
          </a:bodyPr>
          <a:lstStyle/>
          <a:p>
            <a:pPr algn="ctr"/>
            <a:r>
              <a:rPr lang="en-US" sz="4000" dirty="0" smtClean="0">
                <a:solidFill>
                  <a:schemeClr val="bg1"/>
                </a:solidFill>
                <a:latin typeface="Trebuchet MS" pitchFamily="34" charset="0"/>
              </a:rPr>
              <a:t>Introduction</a:t>
            </a:r>
            <a:endParaRPr lang="en-US" sz="4000" dirty="0">
              <a:solidFill>
                <a:schemeClr val="bg1"/>
              </a:solidFill>
              <a:latin typeface="Trebuchet MS" pitchFamily="34" charset="0"/>
            </a:endParaRPr>
          </a:p>
        </p:txBody>
      </p:sp>
      <p:pic>
        <p:nvPicPr>
          <p:cNvPr id="107" name="Picture 17"/>
          <p:cNvPicPr>
            <a:picLocks noChangeAspect="1" noChangeArrowheads="1"/>
          </p:cNvPicPr>
          <p:nvPr/>
        </p:nvPicPr>
        <p:blipFill>
          <a:blip r:embed="rId3" cstate="print"/>
          <a:srcRect/>
          <a:stretch>
            <a:fillRect/>
          </a:stretch>
        </p:blipFill>
        <p:spPr bwMode="auto">
          <a:xfrm>
            <a:off x="685800" y="20650200"/>
            <a:ext cx="14046200" cy="12039600"/>
          </a:xfrm>
          <a:prstGeom prst="rect">
            <a:avLst/>
          </a:prstGeom>
          <a:noFill/>
          <a:ln w="9525">
            <a:noFill/>
            <a:miter lim="800000"/>
            <a:headEnd/>
            <a:tailEnd/>
          </a:ln>
        </p:spPr>
      </p:pic>
      <p:sp>
        <p:nvSpPr>
          <p:cNvPr id="108" name="Rectangle 107"/>
          <p:cNvSpPr/>
          <p:nvPr/>
        </p:nvSpPr>
        <p:spPr>
          <a:xfrm>
            <a:off x="762000" y="20895981"/>
            <a:ext cx="13944600" cy="744819"/>
          </a:xfrm>
          <a:prstGeom prst="rect">
            <a:avLst/>
          </a:prstGeom>
        </p:spPr>
        <p:txBody>
          <a:bodyPr wrap="square" lIns="128016" tIns="64008" rIns="128016" bIns="64008">
            <a:spAutoFit/>
          </a:bodyPr>
          <a:lstStyle/>
          <a:p>
            <a:pPr algn="ctr"/>
            <a:r>
              <a:rPr lang="en-US" sz="4000" dirty="0" err="1" smtClean="0">
                <a:solidFill>
                  <a:schemeClr val="bg1"/>
                </a:solidFill>
                <a:latin typeface="Trebuchet MS" pitchFamily="34" charset="0"/>
              </a:rPr>
              <a:t>Upscaling</a:t>
            </a:r>
            <a:r>
              <a:rPr lang="en-US" sz="4000" dirty="0" smtClean="0">
                <a:solidFill>
                  <a:schemeClr val="bg1"/>
                </a:solidFill>
                <a:latin typeface="Trebuchet MS" pitchFamily="34" charset="0"/>
              </a:rPr>
              <a:t> and Differentiation</a:t>
            </a:r>
            <a:endParaRPr lang="en-US" sz="4000" dirty="0">
              <a:solidFill>
                <a:schemeClr val="bg1"/>
              </a:solidFill>
              <a:latin typeface="Trebuchet MS" pitchFamily="34" charset="0"/>
            </a:endParaRPr>
          </a:p>
        </p:txBody>
      </p:sp>
      <p:pic>
        <p:nvPicPr>
          <p:cNvPr id="109" name="Picture 5"/>
          <p:cNvPicPr>
            <a:picLocks noChangeAspect="1" noChangeArrowheads="1"/>
          </p:cNvPicPr>
          <p:nvPr/>
        </p:nvPicPr>
        <p:blipFill>
          <a:blip r:embed="rId9" cstate="print"/>
          <a:srcRect/>
          <a:stretch>
            <a:fillRect/>
          </a:stretch>
        </p:blipFill>
        <p:spPr bwMode="auto">
          <a:xfrm>
            <a:off x="8153400" y="13611974"/>
            <a:ext cx="6477000" cy="5971426"/>
          </a:xfrm>
          <a:prstGeom prst="rect">
            <a:avLst/>
          </a:prstGeom>
          <a:noFill/>
          <a:ln w="9525">
            <a:noFill/>
            <a:miter lim="800000"/>
            <a:headEnd/>
            <a:tailEnd/>
          </a:ln>
        </p:spPr>
      </p:pic>
      <p:sp>
        <p:nvSpPr>
          <p:cNvPr id="110" name="Rectangle 109"/>
          <p:cNvSpPr/>
          <p:nvPr/>
        </p:nvSpPr>
        <p:spPr>
          <a:xfrm>
            <a:off x="8001000" y="19964400"/>
            <a:ext cx="6397008" cy="400110"/>
          </a:xfrm>
          <a:prstGeom prst="rect">
            <a:avLst/>
          </a:prstGeom>
        </p:spPr>
        <p:txBody>
          <a:bodyPr wrap="none">
            <a:spAutoFit/>
          </a:bodyPr>
          <a:lstStyle/>
          <a:p>
            <a:r>
              <a:rPr lang="en-US" sz="2000" b="1" dirty="0" smtClean="0">
                <a:latin typeface="Trebuchet MS" pitchFamily="34" charset="0"/>
              </a:rPr>
              <a:t>Figure 2</a:t>
            </a:r>
            <a:r>
              <a:rPr lang="en-US" sz="2000" dirty="0" smtClean="0">
                <a:latin typeface="Trebuchet MS" pitchFamily="34" charset="0"/>
              </a:rPr>
              <a:t> Joint Variable Spatial Downscaling Flowchart</a:t>
            </a:r>
            <a:endParaRPr lang="en-US" sz="2000" dirty="0">
              <a:latin typeface="Trebuchet MS" pitchFamily="34" charset="0"/>
            </a:endParaRPr>
          </a:p>
        </p:txBody>
      </p:sp>
      <p:sp>
        <p:nvSpPr>
          <p:cNvPr id="111" name="Rectangle 110"/>
          <p:cNvSpPr/>
          <p:nvPr/>
        </p:nvSpPr>
        <p:spPr>
          <a:xfrm>
            <a:off x="685800" y="12630090"/>
            <a:ext cx="4489562" cy="400110"/>
          </a:xfrm>
          <a:prstGeom prst="rect">
            <a:avLst/>
          </a:prstGeom>
        </p:spPr>
        <p:txBody>
          <a:bodyPr wrap="none">
            <a:spAutoFit/>
          </a:bodyPr>
          <a:lstStyle/>
          <a:p>
            <a:r>
              <a:rPr lang="en-US" sz="2000" b="1" dirty="0" smtClean="0">
                <a:latin typeface="Trebuchet MS" pitchFamily="34" charset="0"/>
              </a:rPr>
              <a:t>Figure 1 </a:t>
            </a:r>
            <a:r>
              <a:rPr lang="en-US" sz="2000" dirty="0" smtClean="0">
                <a:latin typeface="Trebuchet MS" pitchFamily="34" charset="0"/>
              </a:rPr>
              <a:t>Low &amp; High Resolution Grids</a:t>
            </a:r>
            <a:endParaRPr lang="en-US" sz="2000" dirty="0">
              <a:latin typeface="Trebuchet MS" pitchFamily="34" charset="0"/>
            </a:endParaRPr>
          </a:p>
        </p:txBody>
      </p:sp>
      <p:sp>
        <p:nvSpPr>
          <p:cNvPr id="117" name="Text Box 9"/>
          <p:cNvSpPr txBox="1">
            <a:spLocks noChangeArrowheads="1"/>
          </p:cNvSpPr>
          <p:nvPr/>
        </p:nvSpPr>
        <p:spPr bwMode="auto">
          <a:xfrm>
            <a:off x="16306800" y="6183867"/>
            <a:ext cx="6110326" cy="369332"/>
          </a:xfrm>
          <a:prstGeom prst="rect">
            <a:avLst/>
          </a:prstGeom>
          <a:solidFill>
            <a:schemeClr val="bg1"/>
          </a:solidFill>
          <a:ln w="9525">
            <a:noFill/>
            <a:miter lim="800000"/>
            <a:headEnd/>
            <a:tailEnd/>
          </a:ln>
        </p:spPr>
        <p:txBody>
          <a:bodyPr wrap="square" lIns="0" tIns="0" rIns="0" bIns="0">
            <a:spAutoFit/>
          </a:bodyPr>
          <a:lstStyle/>
          <a:p>
            <a:pPr algn="ctr">
              <a:spcBef>
                <a:spcPct val="50000"/>
              </a:spcBef>
            </a:pPr>
            <a:r>
              <a:rPr lang="en-US" sz="2400" dirty="0" err="1">
                <a:solidFill>
                  <a:srgbClr val="0000FF"/>
                </a:solidFill>
                <a:latin typeface="Lucida Sans" pitchFamily="34" charset="0"/>
              </a:rPr>
              <a:t>Fut</a:t>
            </a:r>
            <a:r>
              <a:rPr lang="en-US" sz="2400" dirty="0">
                <a:solidFill>
                  <a:srgbClr val="0000FF"/>
                </a:solidFill>
                <a:latin typeface="Lucida Sans" pitchFamily="34" charset="0"/>
              </a:rPr>
              <a:t> </a:t>
            </a:r>
            <a:r>
              <a:rPr lang="en-US" sz="2400" dirty="0">
                <a:latin typeface="Lucida Sans" pitchFamily="34" charset="0"/>
                <a:cs typeface="Arial" charset="0"/>
              </a:rPr>
              <a:t>→ </a:t>
            </a:r>
            <a:r>
              <a:rPr lang="en-US" sz="2400" dirty="0">
                <a:solidFill>
                  <a:srgbClr val="0000FF"/>
                </a:solidFill>
                <a:latin typeface="Lucida Sans" pitchFamily="34" charset="0"/>
                <a:cs typeface="Arial" charset="0"/>
              </a:rPr>
              <a:t>Con </a:t>
            </a:r>
            <a:r>
              <a:rPr lang="en-US" sz="2400" dirty="0">
                <a:latin typeface="Lucida Sans" pitchFamily="34" charset="0"/>
                <a:cs typeface="Arial" charset="0"/>
              </a:rPr>
              <a:t>→ </a:t>
            </a:r>
            <a:r>
              <a:rPr lang="en-US" sz="2400" dirty="0" err="1">
                <a:solidFill>
                  <a:srgbClr val="FF0000"/>
                </a:solidFill>
                <a:latin typeface="Lucida Sans" pitchFamily="34" charset="0"/>
                <a:cs typeface="Arial" charset="0"/>
              </a:rPr>
              <a:t>Obs</a:t>
            </a:r>
            <a:endParaRPr lang="en-US" sz="2400" dirty="0">
              <a:solidFill>
                <a:srgbClr val="FF0000"/>
              </a:solidFill>
              <a:latin typeface="Lucida Sans" pitchFamily="34" charset="0"/>
              <a:cs typeface="Arial" charset="0"/>
            </a:endParaRPr>
          </a:p>
        </p:txBody>
      </p:sp>
      <p:sp>
        <p:nvSpPr>
          <p:cNvPr id="120" name="Rectangle 119"/>
          <p:cNvSpPr/>
          <p:nvPr/>
        </p:nvSpPr>
        <p:spPr>
          <a:xfrm>
            <a:off x="685800" y="31089600"/>
            <a:ext cx="6986208" cy="1015663"/>
          </a:xfrm>
          <a:prstGeom prst="rect">
            <a:avLst/>
          </a:prstGeom>
        </p:spPr>
        <p:txBody>
          <a:bodyPr wrap="none">
            <a:spAutoFit/>
          </a:bodyPr>
          <a:lstStyle/>
          <a:p>
            <a:r>
              <a:rPr lang="en-US" sz="2000" b="1" dirty="0" smtClean="0">
                <a:latin typeface="Trebuchet MS" pitchFamily="34" charset="0"/>
              </a:rPr>
              <a:t>Figure 3</a:t>
            </a:r>
            <a:r>
              <a:rPr lang="en-US" sz="2000" dirty="0" smtClean="0">
                <a:latin typeface="Trebuchet MS" pitchFamily="34" charset="0"/>
              </a:rPr>
              <a:t> </a:t>
            </a:r>
            <a:r>
              <a:rPr lang="en-US" sz="2000" dirty="0" err="1" smtClean="0">
                <a:latin typeface="Trebuchet MS" pitchFamily="34" charset="0"/>
              </a:rPr>
              <a:t>Bivariate</a:t>
            </a:r>
            <a:r>
              <a:rPr lang="en-US" sz="2000" dirty="0" smtClean="0">
                <a:latin typeface="Trebuchet MS" pitchFamily="34" charset="0"/>
              </a:rPr>
              <a:t> Empirical Cumulative Frequency Curves </a:t>
            </a:r>
          </a:p>
          <a:p>
            <a:r>
              <a:rPr lang="en-US" sz="2000" dirty="0" smtClean="0">
                <a:latin typeface="Trebuchet MS" pitchFamily="34" charset="0"/>
              </a:rPr>
              <a:t>              for Original (Top) and Differenced (Bottom) Time </a:t>
            </a:r>
          </a:p>
          <a:p>
            <a:r>
              <a:rPr lang="en-US" sz="2000" dirty="0" smtClean="0">
                <a:latin typeface="Trebuchet MS" pitchFamily="34" charset="0"/>
              </a:rPr>
              <a:t>              Series of Temperature and Precipitation </a:t>
            </a:r>
            <a:endParaRPr lang="en-US" sz="2000" dirty="0">
              <a:latin typeface="Trebuchet MS" pitchFamily="34" charset="0"/>
            </a:endParaRPr>
          </a:p>
        </p:txBody>
      </p:sp>
      <p:pic>
        <p:nvPicPr>
          <p:cNvPr id="121" name="Picture 120"/>
          <p:cNvPicPr/>
          <p:nvPr/>
        </p:nvPicPr>
        <p:blipFill>
          <a:blip r:embed="rId10" cstate="print"/>
          <a:srcRect/>
          <a:stretch>
            <a:fillRect/>
          </a:stretch>
        </p:blipFill>
        <p:spPr bwMode="auto">
          <a:xfrm>
            <a:off x="1447800" y="21869400"/>
            <a:ext cx="5486400" cy="2514600"/>
          </a:xfrm>
          <a:prstGeom prst="rect">
            <a:avLst/>
          </a:prstGeom>
          <a:noFill/>
          <a:ln w="9525">
            <a:noFill/>
            <a:miter lim="800000"/>
            <a:headEnd/>
            <a:tailEnd/>
          </a:ln>
        </p:spPr>
      </p:pic>
      <p:pic>
        <p:nvPicPr>
          <p:cNvPr id="123" name="Picture 122"/>
          <p:cNvPicPr/>
          <p:nvPr/>
        </p:nvPicPr>
        <p:blipFill>
          <a:blip r:embed="rId11" cstate="print"/>
          <a:srcRect/>
          <a:stretch>
            <a:fillRect/>
          </a:stretch>
        </p:blipFill>
        <p:spPr bwMode="auto">
          <a:xfrm>
            <a:off x="838200" y="25908000"/>
            <a:ext cx="6477000" cy="4953000"/>
          </a:xfrm>
          <a:prstGeom prst="rect">
            <a:avLst/>
          </a:prstGeom>
          <a:noFill/>
          <a:ln w="9525">
            <a:noFill/>
            <a:miter lim="800000"/>
            <a:headEnd/>
            <a:tailEnd/>
          </a:ln>
        </p:spPr>
      </p:pic>
      <p:pic>
        <p:nvPicPr>
          <p:cNvPr id="124" name="Picture 123"/>
          <p:cNvPicPr/>
          <p:nvPr/>
        </p:nvPicPr>
        <p:blipFill>
          <a:blip r:embed="rId12" cstate="print"/>
          <a:srcRect/>
          <a:stretch>
            <a:fillRect/>
          </a:stretch>
        </p:blipFill>
        <p:spPr bwMode="auto">
          <a:xfrm>
            <a:off x="1676400" y="24460200"/>
            <a:ext cx="5105400" cy="1447800"/>
          </a:xfrm>
          <a:prstGeom prst="rect">
            <a:avLst/>
          </a:prstGeom>
          <a:noFill/>
          <a:ln w="9525">
            <a:noFill/>
            <a:miter lim="800000"/>
            <a:headEnd/>
            <a:tailEnd/>
          </a:ln>
        </p:spPr>
      </p:pic>
      <p:pic>
        <p:nvPicPr>
          <p:cNvPr id="125" name="Picture 124"/>
          <p:cNvPicPr/>
          <p:nvPr/>
        </p:nvPicPr>
        <p:blipFill>
          <a:blip r:embed="rId13" cstate="print"/>
          <a:srcRect/>
          <a:stretch>
            <a:fillRect/>
          </a:stretch>
        </p:blipFill>
        <p:spPr bwMode="auto">
          <a:xfrm>
            <a:off x="14630400" y="6705600"/>
            <a:ext cx="8763000" cy="7239000"/>
          </a:xfrm>
          <a:prstGeom prst="rect">
            <a:avLst/>
          </a:prstGeom>
          <a:noFill/>
          <a:ln w="9525">
            <a:noFill/>
            <a:miter lim="800000"/>
            <a:headEnd/>
            <a:tailEnd/>
          </a:ln>
        </p:spPr>
      </p:pic>
      <p:sp>
        <p:nvSpPr>
          <p:cNvPr id="126" name="Rectangle 125"/>
          <p:cNvSpPr/>
          <p:nvPr/>
        </p:nvSpPr>
        <p:spPr>
          <a:xfrm>
            <a:off x="16764000" y="14249400"/>
            <a:ext cx="5532284" cy="400110"/>
          </a:xfrm>
          <a:prstGeom prst="rect">
            <a:avLst/>
          </a:prstGeom>
        </p:spPr>
        <p:txBody>
          <a:bodyPr wrap="none">
            <a:spAutoFit/>
          </a:bodyPr>
          <a:lstStyle/>
          <a:p>
            <a:r>
              <a:rPr lang="en-US" sz="2000" b="1" dirty="0" smtClean="0">
                <a:latin typeface="Trebuchet MS" pitchFamily="34" charset="0"/>
              </a:rPr>
              <a:t>Figure 4</a:t>
            </a:r>
            <a:r>
              <a:rPr lang="en-US" sz="2000" dirty="0" smtClean="0">
                <a:latin typeface="Trebuchet MS" pitchFamily="34" charset="0"/>
              </a:rPr>
              <a:t> Joint Frequency Distribution Mapping</a:t>
            </a:r>
            <a:endParaRPr lang="en-US" sz="2000" dirty="0">
              <a:latin typeface="Trebuchet MS" pitchFamily="34" charset="0"/>
            </a:endParaRPr>
          </a:p>
        </p:txBody>
      </p:sp>
      <p:sp>
        <p:nvSpPr>
          <p:cNvPr id="127" name="Rectangle 126"/>
          <p:cNvSpPr/>
          <p:nvPr/>
        </p:nvSpPr>
        <p:spPr>
          <a:xfrm>
            <a:off x="7315200" y="22555200"/>
            <a:ext cx="7315200" cy="9670340"/>
          </a:xfrm>
          <a:prstGeom prst="rect">
            <a:avLst/>
          </a:prstGeom>
        </p:spPr>
        <p:txBody>
          <a:bodyPr wrap="square" lIns="128016" tIns="64008" rIns="128016" bIns="64008">
            <a:spAutoFit/>
          </a:bodyPr>
          <a:lstStyle/>
          <a:p>
            <a:r>
              <a:rPr lang="en-US" sz="3100" dirty="0" smtClean="0">
                <a:latin typeface="Trebuchet MS" pitchFamily="34" charset="0"/>
              </a:rPr>
              <a:t>Figure 3 shows that,</a:t>
            </a:r>
          </a:p>
          <a:p>
            <a:endParaRPr lang="en-US" sz="3100" dirty="0" smtClean="0">
              <a:latin typeface="Trebuchet MS" pitchFamily="34" charset="0"/>
            </a:endParaRPr>
          </a:p>
          <a:p>
            <a:pPr marL="514350" indent="-514350">
              <a:buAutoNum type="arabicParenBoth"/>
            </a:pPr>
            <a:r>
              <a:rPr lang="en-US" sz="3100" dirty="0" smtClean="0">
                <a:latin typeface="Trebuchet MS" pitchFamily="34" charset="0"/>
              </a:rPr>
              <a:t>The joint frequency distributions of temperature and precipitation are different in the control and future runs; and</a:t>
            </a:r>
          </a:p>
          <a:p>
            <a:pPr marL="514350" indent="-514350">
              <a:buAutoNum type="arabicParenBoth"/>
            </a:pPr>
            <a:r>
              <a:rPr lang="en-US" sz="3100" dirty="0" smtClean="0">
                <a:latin typeface="Trebuchet MS" pitchFamily="34" charset="0"/>
              </a:rPr>
              <a:t>The relationship of the joint frequency distributions (of control versus future data) is appreciably different in the first versus the second 50-year period, indicating that the joint frequency distribution is non-stationary; and</a:t>
            </a:r>
          </a:p>
          <a:p>
            <a:pPr marL="514350" indent="-514350">
              <a:buAutoNum type="arabicParenBoth"/>
            </a:pPr>
            <a:r>
              <a:rPr lang="en-US" sz="3100" dirty="0" smtClean="0">
                <a:latin typeface="Trebuchet MS" pitchFamily="34" charset="0"/>
              </a:rPr>
              <a:t>The differenced sequences exhibit very good correspondence between control and future runs, for both future periods. This result and conclusion has been tested and shown to hold for all 13 GCMs available through IPCC.</a:t>
            </a:r>
          </a:p>
        </p:txBody>
      </p:sp>
      <p:sp>
        <p:nvSpPr>
          <p:cNvPr id="128" name="Rectangle 127"/>
          <p:cNvSpPr/>
          <p:nvPr/>
        </p:nvSpPr>
        <p:spPr>
          <a:xfrm>
            <a:off x="14935200" y="4800600"/>
            <a:ext cx="13944600" cy="744819"/>
          </a:xfrm>
          <a:prstGeom prst="rect">
            <a:avLst/>
          </a:prstGeom>
        </p:spPr>
        <p:txBody>
          <a:bodyPr wrap="square" lIns="128016" tIns="64008" rIns="128016" bIns="64008">
            <a:spAutoFit/>
          </a:bodyPr>
          <a:lstStyle/>
          <a:p>
            <a:pPr algn="ctr"/>
            <a:r>
              <a:rPr lang="en-US" sz="4000" dirty="0" smtClean="0">
                <a:solidFill>
                  <a:schemeClr val="bg1"/>
                </a:solidFill>
                <a:latin typeface="Trebuchet MS" pitchFamily="34" charset="0"/>
              </a:rPr>
              <a:t>Bias Correction</a:t>
            </a:r>
            <a:endParaRPr lang="en-US" sz="4000" dirty="0">
              <a:solidFill>
                <a:schemeClr val="bg1"/>
              </a:solidFill>
              <a:latin typeface="Trebuchet MS" pitchFamily="34" charset="0"/>
            </a:endParaRPr>
          </a:p>
        </p:txBody>
      </p:sp>
      <p:pic>
        <p:nvPicPr>
          <p:cNvPr id="129" name="Picture 17"/>
          <p:cNvPicPr>
            <a:picLocks noChangeAspect="1" noChangeArrowheads="1"/>
          </p:cNvPicPr>
          <p:nvPr/>
        </p:nvPicPr>
        <p:blipFill>
          <a:blip r:embed="rId3" cstate="print"/>
          <a:srcRect/>
          <a:stretch>
            <a:fillRect/>
          </a:stretch>
        </p:blipFill>
        <p:spPr bwMode="auto">
          <a:xfrm>
            <a:off x="14935200" y="23088600"/>
            <a:ext cx="14046200" cy="9601200"/>
          </a:xfrm>
          <a:prstGeom prst="rect">
            <a:avLst/>
          </a:prstGeom>
          <a:noFill/>
          <a:ln w="9525">
            <a:noFill/>
            <a:miter lim="800000"/>
            <a:headEnd/>
            <a:tailEnd/>
          </a:ln>
        </p:spPr>
      </p:pic>
      <p:sp>
        <p:nvSpPr>
          <p:cNvPr id="130" name="Rectangle 129"/>
          <p:cNvSpPr/>
          <p:nvPr/>
        </p:nvSpPr>
        <p:spPr>
          <a:xfrm>
            <a:off x="14935200" y="14952381"/>
            <a:ext cx="13944600" cy="744819"/>
          </a:xfrm>
          <a:prstGeom prst="rect">
            <a:avLst/>
          </a:prstGeom>
        </p:spPr>
        <p:txBody>
          <a:bodyPr wrap="square" lIns="128016" tIns="64008" rIns="128016" bIns="64008">
            <a:spAutoFit/>
          </a:bodyPr>
          <a:lstStyle/>
          <a:p>
            <a:pPr algn="ctr"/>
            <a:r>
              <a:rPr lang="en-US" sz="4000" dirty="0" smtClean="0">
                <a:solidFill>
                  <a:schemeClr val="bg1"/>
                </a:solidFill>
                <a:latin typeface="Trebuchet MS" pitchFamily="34" charset="0"/>
              </a:rPr>
              <a:t>Spatial Downscaling</a:t>
            </a:r>
            <a:endParaRPr lang="en-US" sz="4000" dirty="0">
              <a:solidFill>
                <a:schemeClr val="bg1"/>
              </a:solidFill>
              <a:latin typeface="Trebuchet MS" pitchFamily="34" charset="0"/>
            </a:endParaRPr>
          </a:p>
        </p:txBody>
      </p:sp>
      <p:grpSp>
        <p:nvGrpSpPr>
          <p:cNvPr id="131" name="Group 3"/>
          <p:cNvGrpSpPr>
            <a:grpSpLocks/>
          </p:cNvGrpSpPr>
          <p:nvPr/>
        </p:nvGrpSpPr>
        <p:grpSpPr bwMode="auto">
          <a:xfrm>
            <a:off x="20878800" y="16844963"/>
            <a:ext cx="1878013" cy="4948237"/>
            <a:chOff x="1335" y="473"/>
            <a:chExt cx="1183" cy="3117"/>
          </a:xfrm>
        </p:grpSpPr>
        <p:grpSp>
          <p:nvGrpSpPr>
            <p:cNvPr id="132" name="Group 4"/>
            <p:cNvGrpSpPr>
              <a:grpSpLocks/>
            </p:cNvGrpSpPr>
            <p:nvPr/>
          </p:nvGrpSpPr>
          <p:grpSpPr bwMode="auto">
            <a:xfrm>
              <a:off x="1356" y="472"/>
              <a:ext cx="1160" cy="753"/>
              <a:chOff x="1137" y="628"/>
              <a:chExt cx="1452" cy="1107"/>
            </a:xfrm>
          </p:grpSpPr>
          <p:grpSp>
            <p:nvGrpSpPr>
              <p:cNvPr id="276" name="Group 5"/>
              <p:cNvGrpSpPr>
                <a:grpSpLocks/>
              </p:cNvGrpSpPr>
              <p:nvPr/>
            </p:nvGrpSpPr>
            <p:grpSpPr bwMode="auto">
              <a:xfrm>
                <a:off x="1157" y="823"/>
                <a:ext cx="657" cy="912"/>
                <a:chOff x="1312" y="362"/>
                <a:chExt cx="1323" cy="1738"/>
              </a:xfrm>
            </p:grpSpPr>
            <p:pic>
              <p:nvPicPr>
                <p:cNvPr id="283" name="Picture 6"/>
                <p:cNvPicPr>
                  <a:picLocks noChangeAspect="1" noChangeArrowheads="1"/>
                </p:cNvPicPr>
                <p:nvPr/>
              </p:nvPicPr>
              <p:blipFill>
                <a:blip r:embed="rId14" cstate="print"/>
                <a:srcRect/>
                <a:stretch>
                  <a:fillRect/>
                </a:stretch>
              </p:blipFill>
              <p:spPr bwMode="auto">
                <a:xfrm>
                  <a:off x="1312" y="612"/>
                  <a:ext cx="666" cy="1488"/>
                </a:xfrm>
                <a:prstGeom prst="rect">
                  <a:avLst/>
                </a:prstGeom>
                <a:noFill/>
                <a:ln w="9525">
                  <a:noFill/>
                  <a:miter lim="800000"/>
                  <a:headEnd/>
                  <a:tailEnd/>
                </a:ln>
              </p:spPr>
            </p:pic>
            <p:pic>
              <p:nvPicPr>
                <p:cNvPr id="284" name="Picture 7"/>
                <p:cNvPicPr>
                  <a:picLocks noChangeAspect="1" noChangeArrowheads="1"/>
                </p:cNvPicPr>
                <p:nvPr/>
              </p:nvPicPr>
              <p:blipFill>
                <a:blip r:embed="rId15" cstate="print"/>
                <a:srcRect/>
                <a:stretch>
                  <a:fillRect/>
                </a:stretch>
              </p:blipFill>
              <p:spPr bwMode="auto">
                <a:xfrm>
                  <a:off x="1545" y="534"/>
                  <a:ext cx="636" cy="1488"/>
                </a:xfrm>
                <a:prstGeom prst="rect">
                  <a:avLst/>
                </a:prstGeom>
                <a:noFill/>
                <a:ln w="9525">
                  <a:noFill/>
                  <a:miter lim="800000"/>
                  <a:headEnd/>
                  <a:tailEnd/>
                </a:ln>
              </p:spPr>
            </p:pic>
            <p:pic>
              <p:nvPicPr>
                <p:cNvPr id="285" name="Picture 8"/>
                <p:cNvPicPr>
                  <a:picLocks noChangeAspect="1" noChangeArrowheads="1"/>
                </p:cNvPicPr>
                <p:nvPr/>
              </p:nvPicPr>
              <p:blipFill>
                <a:blip r:embed="rId16" cstate="print"/>
                <a:srcRect/>
                <a:stretch>
                  <a:fillRect/>
                </a:stretch>
              </p:blipFill>
              <p:spPr bwMode="auto">
                <a:xfrm>
                  <a:off x="1765" y="448"/>
                  <a:ext cx="672" cy="1482"/>
                </a:xfrm>
                <a:prstGeom prst="rect">
                  <a:avLst/>
                </a:prstGeom>
                <a:noFill/>
                <a:ln w="9525">
                  <a:noFill/>
                  <a:miter lim="800000"/>
                  <a:headEnd/>
                  <a:tailEnd/>
                </a:ln>
              </p:spPr>
            </p:pic>
            <p:pic>
              <p:nvPicPr>
                <p:cNvPr id="286" name="Picture 9"/>
                <p:cNvPicPr>
                  <a:picLocks noChangeAspect="1" noChangeArrowheads="1"/>
                </p:cNvPicPr>
                <p:nvPr/>
              </p:nvPicPr>
              <p:blipFill>
                <a:blip r:embed="rId17" cstate="print"/>
                <a:srcRect/>
                <a:stretch>
                  <a:fillRect/>
                </a:stretch>
              </p:blipFill>
              <p:spPr bwMode="auto">
                <a:xfrm>
                  <a:off x="2005" y="362"/>
                  <a:ext cx="630" cy="1500"/>
                </a:xfrm>
                <a:prstGeom prst="rect">
                  <a:avLst/>
                </a:prstGeom>
                <a:noFill/>
                <a:ln w="9525">
                  <a:noFill/>
                  <a:miter lim="800000"/>
                  <a:headEnd/>
                  <a:tailEnd/>
                </a:ln>
              </p:spPr>
            </p:pic>
          </p:grpSp>
          <p:grpSp>
            <p:nvGrpSpPr>
              <p:cNvPr id="277" name="Group 10"/>
              <p:cNvGrpSpPr>
                <a:grpSpLocks/>
              </p:cNvGrpSpPr>
              <p:nvPr/>
            </p:nvGrpSpPr>
            <p:grpSpPr bwMode="auto">
              <a:xfrm>
                <a:off x="1959" y="776"/>
                <a:ext cx="630" cy="863"/>
                <a:chOff x="1252" y="1884"/>
                <a:chExt cx="1433" cy="1867"/>
              </a:xfrm>
            </p:grpSpPr>
            <p:pic>
              <p:nvPicPr>
                <p:cNvPr id="279" name="Picture 11"/>
                <p:cNvPicPr>
                  <a:picLocks noChangeAspect="1" noChangeArrowheads="1"/>
                </p:cNvPicPr>
                <p:nvPr/>
              </p:nvPicPr>
              <p:blipFill>
                <a:blip r:embed="rId18" cstate="print"/>
                <a:srcRect/>
                <a:stretch>
                  <a:fillRect/>
                </a:stretch>
              </p:blipFill>
              <p:spPr bwMode="auto">
                <a:xfrm>
                  <a:off x="1252" y="2179"/>
                  <a:ext cx="642" cy="1572"/>
                </a:xfrm>
                <a:prstGeom prst="rect">
                  <a:avLst/>
                </a:prstGeom>
                <a:noFill/>
                <a:ln w="9525">
                  <a:noFill/>
                  <a:miter lim="800000"/>
                  <a:headEnd/>
                  <a:tailEnd/>
                </a:ln>
              </p:spPr>
            </p:pic>
            <p:pic>
              <p:nvPicPr>
                <p:cNvPr id="280" name="Picture 12"/>
                <p:cNvPicPr>
                  <a:picLocks noChangeAspect="1" noChangeArrowheads="1"/>
                </p:cNvPicPr>
                <p:nvPr/>
              </p:nvPicPr>
              <p:blipFill>
                <a:blip r:embed="rId19" cstate="print"/>
                <a:srcRect/>
                <a:stretch>
                  <a:fillRect/>
                </a:stretch>
              </p:blipFill>
              <p:spPr bwMode="auto">
                <a:xfrm>
                  <a:off x="1509" y="2106"/>
                  <a:ext cx="624" cy="1542"/>
                </a:xfrm>
                <a:prstGeom prst="rect">
                  <a:avLst/>
                </a:prstGeom>
                <a:noFill/>
                <a:ln w="9525">
                  <a:noFill/>
                  <a:miter lim="800000"/>
                  <a:headEnd/>
                  <a:tailEnd/>
                </a:ln>
              </p:spPr>
            </p:pic>
            <p:pic>
              <p:nvPicPr>
                <p:cNvPr id="281" name="Picture 13"/>
                <p:cNvPicPr>
                  <a:picLocks noChangeAspect="1" noChangeArrowheads="1"/>
                </p:cNvPicPr>
                <p:nvPr/>
              </p:nvPicPr>
              <p:blipFill>
                <a:blip r:embed="rId20" cstate="print"/>
                <a:srcRect/>
                <a:stretch>
                  <a:fillRect/>
                </a:stretch>
              </p:blipFill>
              <p:spPr bwMode="auto">
                <a:xfrm>
                  <a:off x="1726" y="1968"/>
                  <a:ext cx="618" cy="1536"/>
                </a:xfrm>
                <a:prstGeom prst="rect">
                  <a:avLst/>
                </a:prstGeom>
                <a:noFill/>
                <a:ln w="9525">
                  <a:noFill/>
                  <a:miter lim="800000"/>
                  <a:headEnd/>
                  <a:tailEnd/>
                </a:ln>
              </p:spPr>
            </p:pic>
            <p:pic>
              <p:nvPicPr>
                <p:cNvPr id="282" name="Picture 14"/>
                <p:cNvPicPr>
                  <a:picLocks noChangeAspect="1" noChangeArrowheads="1"/>
                </p:cNvPicPr>
                <p:nvPr/>
              </p:nvPicPr>
              <p:blipFill>
                <a:blip r:embed="rId21" cstate="print"/>
                <a:srcRect/>
                <a:stretch>
                  <a:fillRect/>
                </a:stretch>
              </p:blipFill>
              <p:spPr bwMode="auto">
                <a:xfrm>
                  <a:off x="2037" y="1884"/>
                  <a:ext cx="648" cy="1518"/>
                </a:xfrm>
                <a:prstGeom prst="rect">
                  <a:avLst/>
                </a:prstGeom>
                <a:noFill/>
                <a:ln w="9525">
                  <a:noFill/>
                  <a:miter lim="800000"/>
                  <a:headEnd/>
                  <a:tailEnd/>
                </a:ln>
              </p:spPr>
            </p:pic>
          </p:grpSp>
          <p:sp>
            <p:nvSpPr>
              <p:cNvPr id="278" name="Text Box 15"/>
              <p:cNvSpPr txBox="1">
                <a:spLocks noChangeArrowheads="1"/>
              </p:cNvSpPr>
              <p:nvPr/>
            </p:nvSpPr>
            <p:spPr bwMode="auto">
              <a:xfrm>
                <a:off x="1137" y="628"/>
                <a:ext cx="1090" cy="254"/>
              </a:xfrm>
              <a:prstGeom prst="rect">
                <a:avLst/>
              </a:prstGeom>
              <a:noFill/>
              <a:ln w="9525">
                <a:noFill/>
                <a:miter lim="800000"/>
                <a:headEnd/>
                <a:tailEnd/>
              </a:ln>
            </p:spPr>
            <p:txBody>
              <a:bodyPr>
                <a:spAutoFit/>
              </a:bodyPr>
              <a:lstStyle/>
              <a:p>
                <a:pPr>
                  <a:spcBef>
                    <a:spcPct val="50000"/>
                  </a:spcBef>
                </a:pPr>
                <a:r>
                  <a:rPr lang="en-US" altLang="zh-CN" sz="1200" dirty="0">
                    <a:ea typeface="宋体" pitchFamily="2" charset="-122"/>
                  </a:rPr>
                  <a:t>30-day T-P</a:t>
                </a:r>
              </a:p>
            </p:txBody>
          </p:sp>
        </p:grpSp>
        <p:grpSp>
          <p:nvGrpSpPr>
            <p:cNvPr id="133" name="Group 16"/>
            <p:cNvGrpSpPr>
              <a:grpSpLocks/>
            </p:cNvGrpSpPr>
            <p:nvPr/>
          </p:nvGrpSpPr>
          <p:grpSpPr bwMode="auto">
            <a:xfrm>
              <a:off x="1352" y="1458"/>
              <a:ext cx="306" cy="483"/>
              <a:chOff x="1312" y="362"/>
              <a:chExt cx="1323" cy="1738"/>
            </a:xfrm>
          </p:grpSpPr>
          <p:pic>
            <p:nvPicPr>
              <p:cNvPr id="272" name="Picture 17"/>
              <p:cNvPicPr>
                <a:picLocks noChangeAspect="1" noChangeArrowheads="1"/>
              </p:cNvPicPr>
              <p:nvPr/>
            </p:nvPicPr>
            <p:blipFill>
              <a:blip r:embed="rId22" cstate="print"/>
              <a:srcRect/>
              <a:stretch>
                <a:fillRect/>
              </a:stretch>
            </p:blipFill>
            <p:spPr bwMode="auto">
              <a:xfrm>
                <a:off x="1312" y="612"/>
                <a:ext cx="666" cy="1488"/>
              </a:xfrm>
              <a:prstGeom prst="rect">
                <a:avLst/>
              </a:prstGeom>
              <a:noFill/>
              <a:ln w="9525">
                <a:noFill/>
                <a:miter lim="800000"/>
                <a:headEnd/>
                <a:tailEnd/>
              </a:ln>
            </p:spPr>
          </p:pic>
          <p:pic>
            <p:nvPicPr>
              <p:cNvPr id="273" name="Picture 18"/>
              <p:cNvPicPr>
                <a:picLocks noChangeAspect="1" noChangeArrowheads="1"/>
              </p:cNvPicPr>
              <p:nvPr/>
            </p:nvPicPr>
            <p:blipFill>
              <a:blip r:embed="rId23" cstate="print"/>
              <a:srcRect/>
              <a:stretch>
                <a:fillRect/>
              </a:stretch>
            </p:blipFill>
            <p:spPr bwMode="auto">
              <a:xfrm>
                <a:off x="1545" y="534"/>
                <a:ext cx="636" cy="1488"/>
              </a:xfrm>
              <a:prstGeom prst="rect">
                <a:avLst/>
              </a:prstGeom>
              <a:noFill/>
              <a:ln w="9525">
                <a:noFill/>
                <a:miter lim="800000"/>
                <a:headEnd/>
                <a:tailEnd/>
              </a:ln>
            </p:spPr>
          </p:pic>
          <p:pic>
            <p:nvPicPr>
              <p:cNvPr id="274" name="Picture 19"/>
              <p:cNvPicPr>
                <a:picLocks noChangeAspect="1" noChangeArrowheads="1"/>
              </p:cNvPicPr>
              <p:nvPr/>
            </p:nvPicPr>
            <p:blipFill>
              <a:blip r:embed="rId24" cstate="print"/>
              <a:srcRect/>
              <a:stretch>
                <a:fillRect/>
              </a:stretch>
            </p:blipFill>
            <p:spPr bwMode="auto">
              <a:xfrm>
                <a:off x="1765" y="448"/>
                <a:ext cx="672" cy="1482"/>
              </a:xfrm>
              <a:prstGeom prst="rect">
                <a:avLst/>
              </a:prstGeom>
              <a:noFill/>
              <a:ln w="9525">
                <a:noFill/>
                <a:miter lim="800000"/>
                <a:headEnd/>
                <a:tailEnd/>
              </a:ln>
            </p:spPr>
          </p:pic>
          <p:pic>
            <p:nvPicPr>
              <p:cNvPr id="275" name="Picture 20"/>
              <p:cNvPicPr>
                <a:picLocks noChangeAspect="1" noChangeArrowheads="1"/>
              </p:cNvPicPr>
              <p:nvPr/>
            </p:nvPicPr>
            <p:blipFill>
              <a:blip r:embed="rId25" cstate="print"/>
              <a:srcRect/>
              <a:stretch>
                <a:fillRect/>
              </a:stretch>
            </p:blipFill>
            <p:spPr bwMode="auto">
              <a:xfrm>
                <a:off x="2005" y="362"/>
                <a:ext cx="630" cy="1500"/>
              </a:xfrm>
              <a:prstGeom prst="rect">
                <a:avLst/>
              </a:prstGeom>
              <a:noFill/>
              <a:ln w="9525">
                <a:noFill/>
                <a:miter lim="800000"/>
                <a:headEnd/>
                <a:tailEnd/>
              </a:ln>
            </p:spPr>
          </p:pic>
        </p:grpSp>
        <p:grpSp>
          <p:nvGrpSpPr>
            <p:cNvPr id="134" name="Group 21"/>
            <p:cNvGrpSpPr>
              <a:grpSpLocks/>
            </p:cNvGrpSpPr>
            <p:nvPr/>
          </p:nvGrpSpPr>
          <p:grpSpPr bwMode="auto">
            <a:xfrm>
              <a:off x="1975" y="1461"/>
              <a:ext cx="274" cy="428"/>
              <a:chOff x="1252" y="1884"/>
              <a:chExt cx="1433" cy="1867"/>
            </a:xfrm>
          </p:grpSpPr>
          <p:pic>
            <p:nvPicPr>
              <p:cNvPr id="268" name="Picture 22"/>
              <p:cNvPicPr>
                <a:picLocks noChangeAspect="1" noChangeArrowheads="1"/>
              </p:cNvPicPr>
              <p:nvPr/>
            </p:nvPicPr>
            <p:blipFill>
              <a:blip r:embed="rId26" cstate="print"/>
              <a:srcRect/>
              <a:stretch>
                <a:fillRect/>
              </a:stretch>
            </p:blipFill>
            <p:spPr bwMode="auto">
              <a:xfrm>
                <a:off x="1252" y="2179"/>
                <a:ext cx="642" cy="1572"/>
              </a:xfrm>
              <a:prstGeom prst="rect">
                <a:avLst/>
              </a:prstGeom>
              <a:noFill/>
              <a:ln w="9525">
                <a:noFill/>
                <a:miter lim="800000"/>
                <a:headEnd/>
                <a:tailEnd/>
              </a:ln>
            </p:spPr>
          </p:pic>
          <p:pic>
            <p:nvPicPr>
              <p:cNvPr id="269" name="Picture 23"/>
              <p:cNvPicPr>
                <a:picLocks noChangeAspect="1" noChangeArrowheads="1"/>
              </p:cNvPicPr>
              <p:nvPr/>
            </p:nvPicPr>
            <p:blipFill>
              <a:blip r:embed="rId27" cstate="print"/>
              <a:srcRect/>
              <a:stretch>
                <a:fillRect/>
              </a:stretch>
            </p:blipFill>
            <p:spPr bwMode="auto">
              <a:xfrm>
                <a:off x="1509" y="2106"/>
                <a:ext cx="624" cy="1542"/>
              </a:xfrm>
              <a:prstGeom prst="rect">
                <a:avLst/>
              </a:prstGeom>
              <a:noFill/>
              <a:ln w="9525">
                <a:noFill/>
                <a:miter lim="800000"/>
                <a:headEnd/>
                <a:tailEnd/>
              </a:ln>
            </p:spPr>
          </p:pic>
          <p:pic>
            <p:nvPicPr>
              <p:cNvPr id="270" name="Picture 24"/>
              <p:cNvPicPr>
                <a:picLocks noChangeAspect="1" noChangeArrowheads="1"/>
              </p:cNvPicPr>
              <p:nvPr/>
            </p:nvPicPr>
            <p:blipFill>
              <a:blip r:embed="rId28" cstate="print"/>
              <a:srcRect/>
              <a:stretch>
                <a:fillRect/>
              </a:stretch>
            </p:blipFill>
            <p:spPr bwMode="auto">
              <a:xfrm>
                <a:off x="1726" y="1968"/>
                <a:ext cx="618" cy="1536"/>
              </a:xfrm>
              <a:prstGeom prst="rect">
                <a:avLst/>
              </a:prstGeom>
              <a:noFill/>
              <a:ln w="9525">
                <a:noFill/>
                <a:miter lim="800000"/>
                <a:headEnd/>
                <a:tailEnd/>
              </a:ln>
            </p:spPr>
          </p:pic>
          <p:pic>
            <p:nvPicPr>
              <p:cNvPr id="271" name="Picture 25"/>
              <p:cNvPicPr>
                <a:picLocks noChangeAspect="1" noChangeArrowheads="1"/>
              </p:cNvPicPr>
              <p:nvPr/>
            </p:nvPicPr>
            <p:blipFill>
              <a:blip r:embed="rId29" cstate="print"/>
              <a:srcRect/>
              <a:stretch>
                <a:fillRect/>
              </a:stretch>
            </p:blipFill>
            <p:spPr bwMode="auto">
              <a:xfrm>
                <a:off x="2037" y="1884"/>
                <a:ext cx="648" cy="1518"/>
              </a:xfrm>
              <a:prstGeom prst="rect">
                <a:avLst/>
              </a:prstGeom>
              <a:noFill/>
              <a:ln w="9525">
                <a:noFill/>
                <a:miter lim="800000"/>
                <a:headEnd/>
                <a:tailEnd/>
              </a:ln>
            </p:spPr>
          </p:pic>
        </p:grpSp>
        <p:sp>
          <p:nvSpPr>
            <p:cNvPr id="135" name="Text Box 26"/>
            <p:cNvSpPr txBox="1">
              <a:spLocks noChangeArrowheads="1"/>
            </p:cNvSpPr>
            <p:nvPr/>
          </p:nvSpPr>
          <p:spPr bwMode="auto">
            <a:xfrm>
              <a:off x="1335" y="1234"/>
              <a:ext cx="872" cy="173"/>
            </a:xfrm>
            <a:prstGeom prst="rect">
              <a:avLst/>
            </a:prstGeom>
            <a:noFill/>
            <a:ln w="9525">
              <a:noFill/>
              <a:miter lim="800000"/>
              <a:headEnd/>
              <a:tailEnd/>
            </a:ln>
          </p:spPr>
          <p:txBody>
            <a:bodyPr>
              <a:spAutoFit/>
            </a:bodyPr>
            <a:lstStyle/>
            <a:p>
              <a:pPr>
                <a:spcBef>
                  <a:spcPct val="50000"/>
                </a:spcBef>
              </a:pPr>
              <a:r>
                <a:rPr lang="en-US" altLang="zh-CN" sz="1200">
                  <a:ea typeface="宋体" pitchFamily="2" charset="-122"/>
                </a:rPr>
                <a:t>10-day T-P</a:t>
              </a:r>
            </a:p>
          </p:txBody>
        </p:sp>
        <p:grpSp>
          <p:nvGrpSpPr>
            <p:cNvPr id="136" name="Group 27"/>
            <p:cNvGrpSpPr>
              <a:grpSpLocks/>
            </p:cNvGrpSpPr>
            <p:nvPr/>
          </p:nvGrpSpPr>
          <p:grpSpPr bwMode="auto">
            <a:xfrm>
              <a:off x="1522" y="1395"/>
              <a:ext cx="306" cy="483"/>
              <a:chOff x="1312" y="362"/>
              <a:chExt cx="1323" cy="1738"/>
            </a:xfrm>
          </p:grpSpPr>
          <p:pic>
            <p:nvPicPr>
              <p:cNvPr id="264" name="Picture 28"/>
              <p:cNvPicPr>
                <a:picLocks noChangeAspect="1" noChangeArrowheads="1"/>
              </p:cNvPicPr>
              <p:nvPr/>
            </p:nvPicPr>
            <p:blipFill>
              <a:blip r:embed="rId22" cstate="print"/>
              <a:srcRect/>
              <a:stretch>
                <a:fillRect/>
              </a:stretch>
            </p:blipFill>
            <p:spPr bwMode="auto">
              <a:xfrm>
                <a:off x="1312" y="612"/>
                <a:ext cx="666" cy="1488"/>
              </a:xfrm>
              <a:prstGeom prst="rect">
                <a:avLst/>
              </a:prstGeom>
              <a:noFill/>
              <a:ln w="9525">
                <a:noFill/>
                <a:miter lim="800000"/>
                <a:headEnd/>
                <a:tailEnd/>
              </a:ln>
            </p:spPr>
          </p:pic>
          <p:pic>
            <p:nvPicPr>
              <p:cNvPr id="265" name="Picture 29"/>
              <p:cNvPicPr>
                <a:picLocks noChangeAspect="1" noChangeArrowheads="1"/>
              </p:cNvPicPr>
              <p:nvPr/>
            </p:nvPicPr>
            <p:blipFill>
              <a:blip r:embed="rId23" cstate="print"/>
              <a:srcRect/>
              <a:stretch>
                <a:fillRect/>
              </a:stretch>
            </p:blipFill>
            <p:spPr bwMode="auto">
              <a:xfrm>
                <a:off x="1545" y="534"/>
                <a:ext cx="636" cy="1488"/>
              </a:xfrm>
              <a:prstGeom prst="rect">
                <a:avLst/>
              </a:prstGeom>
              <a:noFill/>
              <a:ln w="9525">
                <a:noFill/>
                <a:miter lim="800000"/>
                <a:headEnd/>
                <a:tailEnd/>
              </a:ln>
            </p:spPr>
          </p:pic>
          <p:pic>
            <p:nvPicPr>
              <p:cNvPr id="266" name="Picture 30"/>
              <p:cNvPicPr>
                <a:picLocks noChangeAspect="1" noChangeArrowheads="1"/>
              </p:cNvPicPr>
              <p:nvPr/>
            </p:nvPicPr>
            <p:blipFill>
              <a:blip r:embed="rId24" cstate="print"/>
              <a:srcRect/>
              <a:stretch>
                <a:fillRect/>
              </a:stretch>
            </p:blipFill>
            <p:spPr bwMode="auto">
              <a:xfrm>
                <a:off x="1765" y="448"/>
                <a:ext cx="672" cy="1482"/>
              </a:xfrm>
              <a:prstGeom prst="rect">
                <a:avLst/>
              </a:prstGeom>
              <a:noFill/>
              <a:ln w="9525">
                <a:noFill/>
                <a:miter lim="800000"/>
                <a:headEnd/>
                <a:tailEnd/>
              </a:ln>
            </p:spPr>
          </p:pic>
          <p:pic>
            <p:nvPicPr>
              <p:cNvPr id="267" name="Picture 31"/>
              <p:cNvPicPr>
                <a:picLocks noChangeAspect="1" noChangeArrowheads="1"/>
              </p:cNvPicPr>
              <p:nvPr/>
            </p:nvPicPr>
            <p:blipFill>
              <a:blip r:embed="rId25" cstate="print"/>
              <a:srcRect/>
              <a:stretch>
                <a:fillRect/>
              </a:stretch>
            </p:blipFill>
            <p:spPr bwMode="auto">
              <a:xfrm>
                <a:off x="2005" y="362"/>
                <a:ext cx="630" cy="1500"/>
              </a:xfrm>
              <a:prstGeom prst="rect">
                <a:avLst/>
              </a:prstGeom>
              <a:noFill/>
              <a:ln w="9525">
                <a:noFill/>
                <a:miter lim="800000"/>
                <a:headEnd/>
                <a:tailEnd/>
              </a:ln>
            </p:spPr>
          </p:pic>
        </p:grpSp>
        <p:grpSp>
          <p:nvGrpSpPr>
            <p:cNvPr id="137" name="Group 32"/>
            <p:cNvGrpSpPr>
              <a:grpSpLocks/>
            </p:cNvGrpSpPr>
            <p:nvPr/>
          </p:nvGrpSpPr>
          <p:grpSpPr bwMode="auto">
            <a:xfrm>
              <a:off x="2145" y="1382"/>
              <a:ext cx="274" cy="428"/>
              <a:chOff x="1252" y="1884"/>
              <a:chExt cx="1433" cy="1867"/>
            </a:xfrm>
          </p:grpSpPr>
          <p:pic>
            <p:nvPicPr>
              <p:cNvPr id="260" name="Picture 33"/>
              <p:cNvPicPr>
                <a:picLocks noChangeAspect="1" noChangeArrowheads="1"/>
              </p:cNvPicPr>
              <p:nvPr/>
            </p:nvPicPr>
            <p:blipFill>
              <a:blip r:embed="rId26" cstate="print"/>
              <a:srcRect/>
              <a:stretch>
                <a:fillRect/>
              </a:stretch>
            </p:blipFill>
            <p:spPr bwMode="auto">
              <a:xfrm>
                <a:off x="1252" y="2179"/>
                <a:ext cx="642" cy="1572"/>
              </a:xfrm>
              <a:prstGeom prst="rect">
                <a:avLst/>
              </a:prstGeom>
              <a:noFill/>
              <a:ln w="9525">
                <a:noFill/>
                <a:miter lim="800000"/>
                <a:headEnd/>
                <a:tailEnd/>
              </a:ln>
            </p:spPr>
          </p:pic>
          <p:pic>
            <p:nvPicPr>
              <p:cNvPr id="261" name="Picture 34"/>
              <p:cNvPicPr>
                <a:picLocks noChangeAspect="1" noChangeArrowheads="1"/>
              </p:cNvPicPr>
              <p:nvPr/>
            </p:nvPicPr>
            <p:blipFill>
              <a:blip r:embed="rId27" cstate="print"/>
              <a:srcRect/>
              <a:stretch>
                <a:fillRect/>
              </a:stretch>
            </p:blipFill>
            <p:spPr bwMode="auto">
              <a:xfrm>
                <a:off x="1509" y="2106"/>
                <a:ext cx="624" cy="1542"/>
              </a:xfrm>
              <a:prstGeom prst="rect">
                <a:avLst/>
              </a:prstGeom>
              <a:noFill/>
              <a:ln w="9525">
                <a:noFill/>
                <a:miter lim="800000"/>
                <a:headEnd/>
                <a:tailEnd/>
              </a:ln>
            </p:spPr>
          </p:pic>
          <p:pic>
            <p:nvPicPr>
              <p:cNvPr id="262" name="Picture 35"/>
              <p:cNvPicPr>
                <a:picLocks noChangeAspect="1" noChangeArrowheads="1"/>
              </p:cNvPicPr>
              <p:nvPr/>
            </p:nvPicPr>
            <p:blipFill>
              <a:blip r:embed="rId28" cstate="print"/>
              <a:srcRect/>
              <a:stretch>
                <a:fillRect/>
              </a:stretch>
            </p:blipFill>
            <p:spPr bwMode="auto">
              <a:xfrm>
                <a:off x="1726" y="1968"/>
                <a:ext cx="618" cy="1536"/>
              </a:xfrm>
              <a:prstGeom prst="rect">
                <a:avLst/>
              </a:prstGeom>
              <a:noFill/>
              <a:ln w="9525">
                <a:noFill/>
                <a:miter lim="800000"/>
                <a:headEnd/>
                <a:tailEnd/>
              </a:ln>
            </p:spPr>
          </p:pic>
          <p:pic>
            <p:nvPicPr>
              <p:cNvPr id="263" name="Picture 36"/>
              <p:cNvPicPr>
                <a:picLocks noChangeAspect="1" noChangeArrowheads="1"/>
              </p:cNvPicPr>
              <p:nvPr/>
            </p:nvPicPr>
            <p:blipFill>
              <a:blip r:embed="rId29" cstate="print"/>
              <a:srcRect/>
              <a:stretch>
                <a:fillRect/>
              </a:stretch>
            </p:blipFill>
            <p:spPr bwMode="auto">
              <a:xfrm>
                <a:off x="2037" y="1884"/>
                <a:ext cx="648" cy="1518"/>
              </a:xfrm>
              <a:prstGeom prst="rect">
                <a:avLst/>
              </a:prstGeom>
              <a:noFill/>
              <a:ln w="9525">
                <a:noFill/>
                <a:miter lim="800000"/>
                <a:headEnd/>
                <a:tailEnd/>
              </a:ln>
            </p:spPr>
          </p:pic>
        </p:grpSp>
        <p:grpSp>
          <p:nvGrpSpPr>
            <p:cNvPr id="138" name="Group 37"/>
            <p:cNvGrpSpPr>
              <a:grpSpLocks/>
            </p:cNvGrpSpPr>
            <p:nvPr/>
          </p:nvGrpSpPr>
          <p:grpSpPr bwMode="auto">
            <a:xfrm>
              <a:off x="1355" y="2208"/>
              <a:ext cx="207" cy="362"/>
              <a:chOff x="1312" y="362"/>
              <a:chExt cx="1323" cy="1738"/>
            </a:xfrm>
          </p:grpSpPr>
          <p:pic>
            <p:nvPicPr>
              <p:cNvPr id="256" name="Picture 38"/>
              <p:cNvPicPr>
                <a:picLocks noChangeAspect="1" noChangeArrowheads="1"/>
              </p:cNvPicPr>
              <p:nvPr/>
            </p:nvPicPr>
            <p:blipFill>
              <a:blip r:embed="rId30" cstate="print"/>
              <a:srcRect/>
              <a:stretch>
                <a:fillRect/>
              </a:stretch>
            </p:blipFill>
            <p:spPr bwMode="auto">
              <a:xfrm>
                <a:off x="1312" y="612"/>
                <a:ext cx="666" cy="1488"/>
              </a:xfrm>
              <a:prstGeom prst="rect">
                <a:avLst/>
              </a:prstGeom>
              <a:noFill/>
              <a:ln w="9525">
                <a:noFill/>
                <a:miter lim="800000"/>
                <a:headEnd/>
                <a:tailEnd/>
              </a:ln>
            </p:spPr>
          </p:pic>
          <p:pic>
            <p:nvPicPr>
              <p:cNvPr id="257" name="Picture 39"/>
              <p:cNvPicPr>
                <a:picLocks noChangeAspect="1" noChangeArrowheads="1"/>
              </p:cNvPicPr>
              <p:nvPr/>
            </p:nvPicPr>
            <p:blipFill>
              <a:blip r:embed="rId31" cstate="print"/>
              <a:srcRect/>
              <a:stretch>
                <a:fillRect/>
              </a:stretch>
            </p:blipFill>
            <p:spPr bwMode="auto">
              <a:xfrm>
                <a:off x="1545" y="534"/>
                <a:ext cx="636" cy="1488"/>
              </a:xfrm>
              <a:prstGeom prst="rect">
                <a:avLst/>
              </a:prstGeom>
              <a:noFill/>
              <a:ln w="9525">
                <a:noFill/>
                <a:miter lim="800000"/>
                <a:headEnd/>
                <a:tailEnd/>
              </a:ln>
            </p:spPr>
          </p:pic>
          <p:pic>
            <p:nvPicPr>
              <p:cNvPr id="258" name="Picture 40"/>
              <p:cNvPicPr>
                <a:picLocks noChangeAspect="1" noChangeArrowheads="1"/>
              </p:cNvPicPr>
              <p:nvPr/>
            </p:nvPicPr>
            <p:blipFill>
              <a:blip r:embed="rId32" cstate="print"/>
              <a:srcRect/>
              <a:stretch>
                <a:fillRect/>
              </a:stretch>
            </p:blipFill>
            <p:spPr bwMode="auto">
              <a:xfrm>
                <a:off x="1765" y="448"/>
                <a:ext cx="672" cy="1482"/>
              </a:xfrm>
              <a:prstGeom prst="rect">
                <a:avLst/>
              </a:prstGeom>
              <a:noFill/>
              <a:ln w="9525">
                <a:noFill/>
                <a:miter lim="800000"/>
                <a:headEnd/>
                <a:tailEnd/>
              </a:ln>
            </p:spPr>
          </p:pic>
          <p:pic>
            <p:nvPicPr>
              <p:cNvPr id="259" name="Picture 41"/>
              <p:cNvPicPr>
                <a:picLocks noChangeAspect="1" noChangeArrowheads="1"/>
              </p:cNvPicPr>
              <p:nvPr/>
            </p:nvPicPr>
            <p:blipFill>
              <a:blip r:embed="rId33" cstate="print"/>
              <a:srcRect/>
              <a:stretch>
                <a:fillRect/>
              </a:stretch>
            </p:blipFill>
            <p:spPr bwMode="auto">
              <a:xfrm>
                <a:off x="2005" y="362"/>
                <a:ext cx="630" cy="1500"/>
              </a:xfrm>
              <a:prstGeom prst="rect">
                <a:avLst/>
              </a:prstGeom>
              <a:noFill/>
              <a:ln w="9525">
                <a:noFill/>
                <a:miter lim="800000"/>
                <a:headEnd/>
                <a:tailEnd/>
              </a:ln>
            </p:spPr>
          </p:pic>
        </p:grpSp>
        <p:grpSp>
          <p:nvGrpSpPr>
            <p:cNvPr id="139" name="Group 42"/>
            <p:cNvGrpSpPr>
              <a:grpSpLocks/>
            </p:cNvGrpSpPr>
            <p:nvPr/>
          </p:nvGrpSpPr>
          <p:grpSpPr bwMode="auto">
            <a:xfrm>
              <a:off x="1980" y="2210"/>
              <a:ext cx="185" cy="282"/>
              <a:chOff x="1252" y="1884"/>
              <a:chExt cx="1433" cy="1867"/>
            </a:xfrm>
          </p:grpSpPr>
          <p:pic>
            <p:nvPicPr>
              <p:cNvPr id="252" name="Picture 43"/>
              <p:cNvPicPr>
                <a:picLocks noChangeAspect="1" noChangeArrowheads="1"/>
              </p:cNvPicPr>
              <p:nvPr/>
            </p:nvPicPr>
            <p:blipFill>
              <a:blip r:embed="rId34" cstate="print"/>
              <a:srcRect/>
              <a:stretch>
                <a:fillRect/>
              </a:stretch>
            </p:blipFill>
            <p:spPr bwMode="auto">
              <a:xfrm>
                <a:off x="1252" y="2179"/>
                <a:ext cx="642" cy="1572"/>
              </a:xfrm>
              <a:prstGeom prst="rect">
                <a:avLst/>
              </a:prstGeom>
              <a:noFill/>
              <a:ln w="9525">
                <a:noFill/>
                <a:miter lim="800000"/>
                <a:headEnd/>
                <a:tailEnd/>
              </a:ln>
            </p:spPr>
          </p:pic>
          <p:pic>
            <p:nvPicPr>
              <p:cNvPr id="253" name="Picture 44"/>
              <p:cNvPicPr>
                <a:picLocks noChangeAspect="1" noChangeArrowheads="1"/>
              </p:cNvPicPr>
              <p:nvPr/>
            </p:nvPicPr>
            <p:blipFill>
              <a:blip r:embed="rId35" cstate="print"/>
              <a:srcRect/>
              <a:stretch>
                <a:fillRect/>
              </a:stretch>
            </p:blipFill>
            <p:spPr bwMode="auto">
              <a:xfrm>
                <a:off x="1509" y="2106"/>
                <a:ext cx="624" cy="1542"/>
              </a:xfrm>
              <a:prstGeom prst="rect">
                <a:avLst/>
              </a:prstGeom>
              <a:noFill/>
              <a:ln w="9525">
                <a:noFill/>
                <a:miter lim="800000"/>
                <a:headEnd/>
                <a:tailEnd/>
              </a:ln>
            </p:spPr>
          </p:pic>
          <p:pic>
            <p:nvPicPr>
              <p:cNvPr id="254" name="Picture 45"/>
              <p:cNvPicPr>
                <a:picLocks noChangeAspect="1" noChangeArrowheads="1"/>
              </p:cNvPicPr>
              <p:nvPr/>
            </p:nvPicPr>
            <p:blipFill>
              <a:blip r:embed="rId36" cstate="print"/>
              <a:srcRect/>
              <a:stretch>
                <a:fillRect/>
              </a:stretch>
            </p:blipFill>
            <p:spPr bwMode="auto">
              <a:xfrm>
                <a:off x="1726" y="1968"/>
                <a:ext cx="618" cy="1536"/>
              </a:xfrm>
              <a:prstGeom prst="rect">
                <a:avLst/>
              </a:prstGeom>
              <a:noFill/>
              <a:ln w="9525">
                <a:noFill/>
                <a:miter lim="800000"/>
                <a:headEnd/>
                <a:tailEnd/>
              </a:ln>
            </p:spPr>
          </p:pic>
          <p:pic>
            <p:nvPicPr>
              <p:cNvPr id="255" name="Picture 46"/>
              <p:cNvPicPr>
                <a:picLocks noChangeAspect="1" noChangeArrowheads="1"/>
              </p:cNvPicPr>
              <p:nvPr/>
            </p:nvPicPr>
            <p:blipFill>
              <a:blip r:embed="rId37" cstate="print"/>
              <a:srcRect/>
              <a:stretch>
                <a:fillRect/>
              </a:stretch>
            </p:blipFill>
            <p:spPr bwMode="auto">
              <a:xfrm>
                <a:off x="2037" y="1884"/>
                <a:ext cx="648" cy="1518"/>
              </a:xfrm>
              <a:prstGeom prst="rect">
                <a:avLst/>
              </a:prstGeom>
              <a:noFill/>
              <a:ln w="9525">
                <a:noFill/>
                <a:miter lim="800000"/>
                <a:headEnd/>
                <a:tailEnd/>
              </a:ln>
            </p:spPr>
          </p:pic>
        </p:grpSp>
        <p:sp>
          <p:nvSpPr>
            <p:cNvPr id="140" name="Text Box 47"/>
            <p:cNvSpPr txBox="1">
              <a:spLocks noChangeArrowheads="1"/>
            </p:cNvSpPr>
            <p:nvPr/>
          </p:nvSpPr>
          <p:spPr bwMode="auto">
            <a:xfrm>
              <a:off x="1339" y="1983"/>
              <a:ext cx="872" cy="173"/>
            </a:xfrm>
            <a:prstGeom prst="rect">
              <a:avLst/>
            </a:prstGeom>
            <a:noFill/>
            <a:ln w="9525">
              <a:noFill/>
              <a:miter lim="800000"/>
              <a:headEnd/>
              <a:tailEnd/>
            </a:ln>
          </p:spPr>
          <p:txBody>
            <a:bodyPr>
              <a:spAutoFit/>
            </a:bodyPr>
            <a:lstStyle/>
            <a:p>
              <a:pPr>
                <a:spcBef>
                  <a:spcPct val="50000"/>
                </a:spcBef>
              </a:pPr>
              <a:r>
                <a:rPr lang="en-US" altLang="zh-CN" sz="1200">
                  <a:ea typeface="宋体" pitchFamily="2" charset="-122"/>
                </a:rPr>
                <a:t>5-day T-P</a:t>
              </a:r>
            </a:p>
          </p:txBody>
        </p:sp>
        <p:grpSp>
          <p:nvGrpSpPr>
            <p:cNvPr id="141" name="Group 48"/>
            <p:cNvGrpSpPr>
              <a:grpSpLocks/>
            </p:cNvGrpSpPr>
            <p:nvPr/>
          </p:nvGrpSpPr>
          <p:grpSpPr bwMode="auto">
            <a:xfrm>
              <a:off x="1523" y="2145"/>
              <a:ext cx="185" cy="341"/>
              <a:chOff x="1312" y="362"/>
              <a:chExt cx="1323" cy="1738"/>
            </a:xfrm>
          </p:grpSpPr>
          <p:pic>
            <p:nvPicPr>
              <p:cNvPr id="248" name="Picture 49"/>
              <p:cNvPicPr>
                <a:picLocks noChangeAspect="1" noChangeArrowheads="1"/>
              </p:cNvPicPr>
              <p:nvPr/>
            </p:nvPicPr>
            <p:blipFill>
              <a:blip r:embed="rId38" cstate="print"/>
              <a:srcRect/>
              <a:stretch>
                <a:fillRect/>
              </a:stretch>
            </p:blipFill>
            <p:spPr bwMode="auto">
              <a:xfrm>
                <a:off x="1312" y="612"/>
                <a:ext cx="666" cy="1488"/>
              </a:xfrm>
              <a:prstGeom prst="rect">
                <a:avLst/>
              </a:prstGeom>
              <a:noFill/>
              <a:ln w="9525">
                <a:noFill/>
                <a:miter lim="800000"/>
                <a:headEnd/>
                <a:tailEnd/>
              </a:ln>
            </p:spPr>
          </p:pic>
          <p:pic>
            <p:nvPicPr>
              <p:cNvPr id="249" name="Picture 50"/>
              <p:cNvPicPr>
                <a:picLocks noChangeAspect="1" noChangeArrowheads="1"/>
              </p:cNvPicPr>
              <p:nvPr/>
            </p:nvPicPr>
            <p:blipFill>
              <a:blip r:embed="rId39" cstate="print"/>
              <a:srcRect/>
              <a:stretch>
                <a:fillRect/>
              </a:stretch>
            </p:blipFill>
            <p:spPr bwMode="auto">
              <a:xfrm>
                <a:off x="1545" y="534"/>
                <a:ext cx="636" cy="1488"/>
              </a:xfrm>
              <a:prstGeom prst="rect">
                <a:avLst/>
              </a:prstGeom>
              <a:noFill/>
              <a:ln w="9525">
                <a:noFill/>
                <a:miter lim="800000"/>
                <a:headEnd/>
                <a:tailEnd/>
              </a:ln>
            </p:spPr>
          </p:pic>
          <p:pic>
            <p:nvPicPr>
              <p:cNvPr id="250" name="Picture 51"/>
              <p:cNvPicPr>
                <a:picLocks noChangeAspect="1" noChangeArrowheads="1"/>
              </p:cNvPicPr>
              <p:nvPr/>
            </p:nvPicPr>
            <p:blipFill>
              <a:blip r:embed="rId40" cstate="print"/>
              <a:srcRect/>
              <a:stretch>
                <a:fillRect/>
              </a:stretch>
            </p:blipFill>
            <p:spPr bwMode="auto">
              <a:xfrm>
                <a:off x="1765" y="448"/>
                <a:ext cx="672" cy="1482"/>
              </a:xfrm>
              <a:prstGeom prst="rect">
                <a:avLst/>
              </a:prstGeom>
              <a:noFill/>
              <a:ln w="9525">
                <a:noFill/>
                <a:miter lim="800000"/>
                <a:headEnd/>
                <a:tailEnd/>
              </a:ln>
            </p:spPr>
          </p:pic>
          <p:pic>
            <p:nvPicPr>
              <p:cNvPr id="251" name="Picture 52"/>
              <p:cNvPicPr>
                <a:picLocks noChangeAspect="1" noChangeArrowheads="1"/>
              </p:cNvPicPr>
              <p:nvPr/>
            </p:nvPicPr>
            <p:blipFill>
              <a:blip r:embed="rId41" cstate="print"/>
              <a:srcRect/>
              <a:stretch>
                <a:fillRect/>
              </a:stretch>
            </p:blipFill>
            <p:spPr bwMode="auto">
              <a:xfrm>
                <a:off x="2005" y="362"/>
                <a:ext cx="630" cy="1500"/>
              </a:xfrm>
              <a:prstGeom prst="rect">
                <a:avLst/>
              </a:prstGeom>
              <a:noFill/>
              <a:ln w="9525">
                <a:noFill/>
                <a:miter lim="800000"/>
                <a:headEnd/>
                <a:tailEnd/>
              </a:ln>
            </p:spPr>
          </p:pic>
        </p:grpSp>
        <p:grpSp>
          <p:nvGrpSpPr>
            <p:cNvPr id="142" name="Group 53"/>
            <p:cNvGrpSpPr>
              <a:grpSpLocks/>
            </p:cNvGrpSpPr>
            <p:nvPr/>
          </p:nvGrpSpPr>
          <p:grpSpPr bwMode="auto">
            <a:xfrm>
              <a:off x="2152" y="2128"/>
              <a:ext cx="192" cy="286"/>
              <a:chOff x="1252" y="1884"/>
              <a:chExt cx="1433" cy="1867"/>
            </a:xfrm>
          </p:grpSpPr>
          <p:pic>
            <p:nvPicPr>
              <p:cNvPr id="244" name="Picture 54"/>
              <p:cNvPicPr>
                <a:picLocks noChangeAspect="1" noChangeArrowheads="1"/>
              </p:cNvPicPr>
              <p:nvPr/>
            </p:nvPicPr>
            <p:blipFill>
              <a:blip r:embed="rId42" cstate="print"/>
              <a:srcRect/>
              <a:stretch>
                <a:fillRect/>
              </a:stretch>
            </p:blipFill>
            <p:spPr bwMode="auto">
              <a:xfrm>
                <a:off x="1252" y="2179"/>
                <a:ext cx="642" cy="1572"/>
              </a:xfrm>
              <a:prstGeom prst="rect">
                <a:avLst/>
              </a:prstGeom>
              <a:noFill/>
              <a:ln w="9525">
                <a:noFill/>
                <a:miter lim="800000"/>
                <a:headEnd/>
                <a:tailEnd/>
              </a:ln>
            </p:spPr>
          </p:pic>
          <p:pic>
            <p:nvPicPr>
              <p:cNvPr id="245" name="Picture 55"/>
              <p:cNvPicPr>
                <a:picLocks noChangeAspect="1" noChangeArrowheads="1"/>
              </p:cNvPicPr>
              <p:nvPr/>
            </p:nvPicPr>
            <p:blipFill>
              <a:blip r:embed="rId43" cstate="print"/>
              <a:srcRect/>
              <a:stretch>
                <a:fillRect/>
              </a:stretch>
            </p:blipFill>
            <p:spPr bwMode="auto">
              <a:xfrm>
                <a:off x="1509" y="2106"/>
                <a:ext cx="624" cy="1542"/>
              </a:xfrm>
              <a:prstGeom prst="rect">
                <a:avLst/>
              </a:prstGeom>
              <a:noFill/>
              <a:ln w="9525">
                <a:noFill/>
                <a:miter lim="800000"/>
                <a:headEnd/>
                <a:tailEnd/>
              </a:ln>
            </p:spPr>
          </p:pic>
          <p:pic>
            <p:nvPicPr>
              <p:cNvPr id="246" name="Picture 56"/>
              <p:cNvPicPr>
                <a:picLocks noChangeAspect="1" noChangeArrowheads="1"/>
              </p:cNvPicPr>
              <p:nvPr/>
            </p:nvPicPr>
            <p:blipFill>
              <a:blip r:embed="rId44" cstate="print"/>
              <a:srcRect/>
              <a:stretch>
                <a:fillRect/>
              </a:stretch>
            </p:blipFill>
            <p:spPr bwMode="auto">
              <a:xfrm>
                <a:off x="1726" y="1968"/>
                <a:ext cx="618" cy="1536"/>
              </a:xfrm>
              <a:prstGeom prst="rect">
                <a:avLst/>
              </a:prstGeom>
              <a:noFill/>
              <a:ln w="9525">
                <a:noFill/>
                <a:miter lim="800000"/>
                <a:headEnd/>
                <a:tailEnd/>
              </a:ln>
            </p:spPr>
          </p:pic>
          <p:pic>
            <p:nvPicPr>
              <p:cNvPr id="247" name="Picture 57"/>
              <p:cNvPicPr>
                <a:picLocks noChangeAspect="1" noChangeArrowheads="1"/>
              </p:cNvPicPr>
              <p:nvPr/>
            </p:nvPicPr>
            <p:blipFill>
              <a:blip r:embed="rId45" cstate="print"/>
              <a:srcRect/>
              <a:stretch>
                <a:fillRect/>
              </a:stretch>
            </p:blipFill>
            <p:spPr bwMode="auto">
              <a:xfrm>
                <a:off x="2037" y="1884"/>
                <a:ext cx="648" cy="1518"/>
              </a:xfrm>
              <a:prstGeom prst="rect">
                <a:avLst/>
              </a:prstGeom>
              <a:noFill/>
              <a:ln w="9525">
                <a:noFill/>
                <a:miter lim="800000"/>
                <a:headEnd/>
                <a:tailEnd/>
              </a:ln>
            </p:spPr>
          </p:pic>
        </p:grpSp>
        <p:grpSp>
          <p:nvGrpSpPr>
            <p:cNvPr id="143" name="Group 58"/>
            <p:cNvGrpSpPr>
              <a:grpSpLocks/>
            </p:cNvGrpSpPr>
            <p:nvPr/>
          </p:nvGrpSpPr>
          <p:grpSpPr bwMode="auto">
            <a:xfrm>
              <a:off x="1499" y="2352"/>
              <a:ext cx="207" cy="362"/>
              <a:chOff x="1312" y="362"/>
              <a:chExt cx="1323" cy="1738"/>
            </a:xfrm>
          </p:grpSpPr>
          <p:pic>
            <p:nvPicPr>
              <p:cNvPr id="240" name="Picture 59"/>
              <p:cNvPicPr>
                <a:picLocks noChangeAspect="1" noChangeArrowheads="1"/>
              </p:cNvPicPr>
              <p:nvPr/>
            </p:nvPicPr>
            <p:blipFill>
              <a:blip r:embed="rId30" cstate="print"/>
              <a:srcRect/>
              <a:stretch>
                <a:fillRect/>
              </a:stretch>
            </p:blipFill>
            <p:spPr bwMode="auto">
              <a:xfrm>
                <a:off x="1312" y="612"/>
                <a:ext cx="666" cy="1488"/>
              </a:xfrm>
              <a:prstGeom prst="rect">
                <a:avLst/>
              </a:prstGeom>
              <a:noFill/>
              <a:ln w="9525">
                <a:noFill/>
                <a:miter lim="800000"/>
                <a:headEnd/>
                <a:tailEnd/>
              </a:ln>
            </p:spPr>
          </p:pic>
          <p:pic>
            <p:nvPicPr>
              <p:cNvPr id="241" name="Picture 60"/>
              <p:cNvPicPr>
                <a:picLocks noChangeAspect="1" noChangeArrowheads="1"/>
              </p:cNvPicPr>
              <p:nvPr/>
            </p:nvPicPr>
            <p:blipFill>
              <a:blip r:embed="rId31" cstate="print"/>
              <a:srcRect/>
              <a:stretch>
                <a:fillRect/>
              </a:stretch>
            </p:blipFill>
            <p:spPr bwMode="auto">
              <a:xfrm>
                <a:off x="1545" y="534"/>
                <a:ext cx="636" cy="1488"/>
              </a:xfrm>
              <a:prstGeom prst="rect">
                <a:avLst/>
              </a:prstGeom>
              <a:noFill/>
              <a:ln w="9525">
                <a:noFill/>
                <a:miter lim="800000"/>
                <a:headEnd/>
                <a:tailEnd/>
              </a:ln>
            </p:spPr>
          </p:pic>
          <p:pic>
            <p:nvPicPr>
              <p:cNvPr id="242" name="Picture 61"/>
              <p:cNvPicPr>
                <a:picLocks noChangeAspect="1" noChangeArrowheads="1"/>
              </p:cNvPicPr>
              <p:nvPr/>
            </p:nvPicPr>
            <p:blipFill>
              <a:blip r:embed="rId32" cstate="print"/>
              <a:srcRect/>
              <a:stretch>
                <a:fillRect/>
              </a:stretch>
            </p:blipFill>
            <p:spPr bwMode="auto">
              <a:xfrm>
                <a:off x="1765" y="448"/>
                <a:ext cx="672" cy="1482"/>
              </a:xfrm>
              <a:prstGeom prst="rect">
                <a:avLst/>
              </a:prstGeom>
              <a:noFill/>
              <a:ln w="9525">
                <a:noFill/>
                <a:miter lim="800000"/>
                <a:headEnd/>
                <a:tailEnd/>
              </a:ln>
            </p:spPr>
          </p:pic>
          <p:pic>
            <p:nvPicPr>
              <p:cNvPr id="243" name="Picture 62"/>
              <p:cNvPicPr>
                <a:picLocks noChangeAspect="1" noChangeArrowheads="1"/>
              </p:cNvPicPr>
              <p:nvPr/>
            </p:nvPicPr>
            <p:blipFill>
              <a:blip r:embed="rId33" cstate="print"/>
              <a:srcRect/>
              <a:stretch>
                <a:fillRect/>
              </a:stretch>
            </p:blipFill>
            <p:spPr bwMode="auto">
              <a:xfrm>
                <a:off x="2005" y="362"/>
                <a:ext cx="630" cy="1500"/>
              </a:xfrm>
              <a:prstGeom prst="rect">
                <a:avLst/>
              </a:prstGeom>
              <a:noFill/>
              <a:ln w="9525">
                <a:noFill/>
                <a:miter lim="800000"/>
                <a:headEnd/>
                <a:tailEnd/>
              </a:ln>
            </p:spPr>
          </p:pic>
        </p:grpSp>
        <p:grpSp>
          <p:nvGrpSpPr>
            <p:cNvPr id="144" name="Group 63"/>
            <p:cNvGrpSpPr>
              <a:grpSpLocks/>
            </p:cNvGrpSpPr>
            <p:nvPr/>
          </p:nvGrpSpPr>
          <p:grpSpPr bwMode="auto">
            <a:xfrm>
              <a:off x="1667" y="2289"/>
              <a:ext cx="185" cy="341"/>
              <a:chOff x="1312" y="362"/>
              <a:chExt cx="1323" cy="1738"/>
            </a:xfrm>
          </p:grpSpPr>
          <p:pic>
            <p:nvPicPr>
              <p:cNvPr id="236" name="Picture 64"/>
              <p:cNvPicPr>
                <a:picLocks noChangeAspect="1" noChangeArrowheads="1"/>
              </p:cNvPicPr>
              <p:nvPr/>
            </p:nvPicPr>
            <p:blipFill>
              <a:blip r:embed="rId38" cstate="print"/>
              <a:srcRect/>
              <a:stretch>
                <a:fillRect/>
              </a:stretch>
            </p:blipFill>
            <p:spPr bwMode="auto">
              <a:xfrm>
                <a:off x="1312" y="612"/>
                <a:ext cx="666" cy="1488"/>
              </a:xfrm>
              <a:prstGeom prst="rect">
                <a:avLst/>
              </a:prstGeom>
              <a:noFill/>
              <a:ln w="9525">
                <a:noFill/>
                <a:miter lim="800000"/>
                <a:headEnd/>
                <a:tailEnd/>
              </a:ln>
            </p:spPr>
          </p:pic>
          <p:pic>
            <p:nvPicPr>
              <p:cNvPr id="237" name="Picture 65"/>
              <p:cNvPicPr>
                <a:picLocks noChangeAspect="1" noChangeArrowheads="1"/>
              </p:cNvPicPr>
              <p:nvPr/>
            </p:nvPicPr>
            <p:blipFill>
              <a:blip r:embed="rId39" cstate="print"/>
              <a:srcRect/>
              <a:stretch>
                <a:fillRect/>
              </a:stretch>
            </p:blipFill>
            <p:spPr bwMode="auto">
              <a:xfrm>
                <a:off x="1545" y="534"/>
                <a:ext cx="636" cy="1488"/>
              </a:xfrm>
              <a:prstGeom prst="rect">
                <a:avLst/>
              </a:prstGeom>
              <a:noFill/>
              <a:ln w="9525">
                <a:noFill/>
                <a:miter lim="800000"/>
                <a:headEnd/>
                <a:tailEnd/>
              </a:ln>
            </p:spPr>
          </p:pic>
          <p:pic>
            <p:nvPicPr>
              <p:cNvPr id="238" name="Picture 66"/>
              <p:cNvPicPr>
                <a:picLocks noChangeAspect="1" noChangeArrowheads="1"/>
              </p:cNvPicPr>
              <p:nvPr/>
            </p:nvPicPr>
            <p:blipFill>
              <a:blip r:embed="rId40" cstate="print"/>
              <a:srcRect/>
              <a:stretch>
                <a:fillRect/>
              </a:stretch>
            </p:blipFill>
            <p:spPr bwMode="auto">
              <a:xfrm>
                <a:off x="1765" y="448"/>
                <a:ext cx="672" cy="1482"/>
              </a:xfrm>
              <a:prstGeom prst="rect">
                <a:avLst/>
              </a:prstGeom>
              <a:noFill/>
              <a:ln w="9525">
                <a:noFill/>
                <a:miter lim="800000"/>
                <a:headEnd/>
                <a:tailEnd/>
              </a:ln>
            </p:spPr>
          </p:pic>
          <p:pic>
            <p:nvPicPr>
              <p:cNvPr id="239" name="Picture 67"/>
              <p:cNvPicPr>
                <a:picLocks noChangeAspect="1" noChangeArrowheads="1"/>
              </p:cNvPicPr>
              <p:nvPr/>
            </p:nvPicPr>
            <p:blipFill>
              <a:blip r:embed="rId41" cstate="print"/>
              <a:srcRect/>
              <a:stretch>
                <a:fillRect/>
              </a:stretch>
            </p:blipFill>
            <p:spPr bwMode="auto">
              <a:xfrm>
                <a:off x="2005" y="362"/>
                <a:ext cx="630" cy="1500"/>
              </a:xfrm>
              <a:prstGeom prst="rect">
                <a:avLst/>
              </a:prstGeom>
              <a:noFill/>
              <a:ln w="9525">
                <a:noFill/>
                <a:miter lim="800000"/>
                <a:headEnd/>
                <a:tailEnd/>
              </a:ln>
            </p:spPr>
          </p:pic>
        </p:grpSp>
        <p:grpSp>
          <p:nvGrpSpPr>
            <p:cNvPr id="145" name="Group 68"/>
            <p:cNvGrpSpPr>
              <a:grpSpLocks/>
            </p:cNvGrpSpPr>
            <p:nvPr/>
          </p:nvGrpSpPr>
          <p:grpSpPr bwMode="auto">
            <a:xfrm>
              <a:off x="2088" y="2354"/>
              <a:ext cx="185" cy="282"/>
              <a:chOff x="1252" y="1884"/>
              <a:chExt cx="1433" cy="1867"/>
            </a:xfrm>
          </p:grpSpPr>
          <p:pic>
            <p:nvPicPr>
              <p:cNvPr id="232" name="Picture 69"/>
              <p:cNvPicPr>
                <a:picLocks noChangeAspect="1" noChangeArrowheads="1"/>
              </p:cNvPicPr>
              <p:nvPr/>
            </p:nvPicPr>
            <p:blipFill>
              <a:blip r:embed="rId34" cstate="print"/>
              <a:srcRect/>
              <a:stretch>
                <a:fillRect/>
              </a:stretch>
            </p:blipFill>
            <p:spPr bwMode="auto">
              <a:xfrm>
                <a:off x="1252" y="2179"/>
                <a:ext cx="642" cy="1572"/>
              </a:xfrm>
              <a:prstGeom prst="rect">
                <a:avLst/>
              </a:prstGeom>
              <a:noFill/>
              <a:ln w="9525">
                <a:noFill/>
                <a:miter lim="800000"/>
                <a:headEnd/>
                <a:tailEnd/>
              </a:ln>
            </p:spPr>
          </p:pic>
          <p:pic>
            <p:nvPicPr>
              <p:cNvPr id="233" name="Picture 70"/>
              <p:cNvPicPr>
                <a:picLocks noChangeAspect="1" noChangeArrowheads="1"/>
              </p:cNvPicPr>
              <p:nvPr/>
            </p:nvPicPr>
            <p:blipFill>
              <a:blip r:embed="rId35" cstate="print"/>
              <a:srcRect/>
              <a:stretch>
                <a:fillRect/>
              </a:stretch>
            </p:blipFill>
            <p:spPr bwMode="auto">
              <a:xfrm>
                <a:off x="1509" y="2106"/>
                <a:ext cx="624" cy="1542"/>
              </a:xfrm>
              <a:prstGeom prst="rect">
                <a:avLst/>
              </a:prstGeom>
              <a:noFill/>
              <a:ln w="9525">
                <a:noFill/>
                <a:miter lim="800000"/>
                <a:headEnd/>
                <a:tailEnd/>
              </a:ln>
            </p:spPr>
          </p:pic>
          <p:pic>
            <p:nvPicPr>
              <p:cNvPr id="234" name="Picture 71"/>
              <p:cNvPicPr>
                <a:picLocks noChangeAspect="1" noChangeArrowheads="1"/>
              </p:cNvPicPr>
              <p:nvPr/>
            </p:nvPicPr>
            <p:blipFill>
              <a:blip r:embed="rId36" cstate="print"/>
              <a:srcRect/>
              <a:stretch>
                <a:fillRect/>
              </a:stretch>
            </p:blipFill>
            <p:spPr bwMode="auto">
              <a:xfrm>
                <a:off x="1726" y="1968"/>
                <a:ext cx="618" cy="1536"/>
              </a:xfrm>
              <a:prstGeom prst="rect">
                <a:avLst/>
              </a:prstGeom>
              <a:noFill/>
              <a:ln w="9525">
                <a:noFill/>
                <a:miter lim="800000"/>
                <a:headEnd/>
                <a:tailEnd/>
              </a:ln>
            </p:spPr>
          </p:pic>
          <p:pic>
            <p:nvPicPr>
              <p:cNvPr id="235" name="Picture 72"/>
              <p:cNvPicPr>
                <a:picLocks noChangeAspect="1" noChangeArrowheads="1"/>
              </p:cNvPicPr>
              <p:nvPr/>
            </p:nvPicPr>
            <p:blipFill>
              <a:blip r:embed="rId37" cstate="print"/>
              <a:srcRect/>
              <a:stretch>
                <a:fillRect/>
              </a:stretch>
            </p:blipFill>
            <p:spPr bwMode="auto">
              <a:xfrm>
                <a:off x="2037" y="1884"/>
                <a:ext cx="648" cy="1518"/>
              </a:xfrm>
              <a:prstGeom prst="rect">
                <a:avLst/>
              </a:prstGeom>
              <a:noFill/>
              <a:ln w="9525">
                <a:noFill/>
                <a:miter lim="800000"/>
                <a:headEnd/>
                <a:tailEnd/>
              </a:ln>
            </p:spPr>
          </p:pic>
        </p:grpSp>
        <p:grpSp>
          <p:nvGrpSpPr>
            <p:cNvPr id="146" name="Group 73"/>
            <p:cNvGrpSpPr>
              <a:grpSpLocks/>
            </p:cNvGrpSpPr>
            <p:nvPr/>
          </p:nvGrpSpPr>
          <p:grpSpPr bwMode="auto">
            <a:xfrm>
              <a:off x="2260" y="2272"/>
              <a:ext cx="192" cy="286"/>
              <a:chOff x="1252" y="1884"/>
              <a:chExt cx="1433" cy="1867"/>
            </a:xfrm>
          </p:grpSpPr>
          <p:pic>
            <p:nvPicPr>
              <p:cNvPr id="228" name="Picture 74"/>
              <p:cNvPicPr>
                <a:picLocks noChangeAspect="1" noChangeArrowheads="1"/>
              </p:cNvPicPr>
              <p:nvPr/>
            </p:nvPicPr>
            <p:blipFill>
              <a:blip r:embed="rId42" cstate="print"/>
              <a:srcRect/>
              <a:stretch>
                <a:fillRect/>
              </a:stretch>
            </p:blipFill>
            <p:spPr bwMode="auto">
              <a:xfrm>
                <a:off x="1252" y="2179"/>
                <a:ext cx="642" cy="1572"/>
              </a:xfrm>
              <a:prstGeom prst="rect">
                <a:avLst/>
              </a:prstGeom>
              <a:noFill/>
              <a:ln w="9525">
                <a:noFill/>
                <a:miter lim="800000"/>
                <a:headEnd/>
                <a:tailEnd/>
              </a:ln>
            </p:spPr>
          </p:pic>
          <p:pic>
            <p:nvPicPr>
              <p:cNvPr id="229" name="Picture 75"/>
              <p:cNvPicPr>
                <a:picLocks noChangeAspect="1" noChangeArrowheads="1"/>
              </p:cNvPicPr>
              <p:nvPr/>
            </p:nvPicPr>
            <p:blipFill>
              <a:blip r:embed="rId43" cstate="print"/>
              <a:srcRect/>
              <a:stretch>
                <a:fillRect/>
              </a:stretch>
            </p:blipFill>
            <p:spPr bwMode="auto">
              <a:xfrm>
                <a:off x="1509" y="2106"/>
                <a:ext cx="624" cy="1542"/>
              </a:xfrm>
              <a:prstGeom prst="rect">
                <a:avLst/>
              </a:prstGeom>
              <a:noFill/>
              <a:ln w="9525">
                <a:noFill/>
                <a:miter lim="800000"/>
                <a:headEnd/>
                <a:tailEnd/>
              </a:ln>
            </p:spPr>
          </p:pic>
          <p:pic>
            <p:nvPicPr>
              <p:cNvPr id="230" name="Picture 76"/>
              <p:cNvPicPr>
                <a:picLocks noChangeAspect="1" noChangeArrowheads="1"/>
              </p:cNvPicPr>
              <p:nvPr/>
            </p:nvPicPr>
            <p:blipFill>
              <a:blip r:embed="rId44" cstate="print"/>
              <a:srcRect/>
              <a:stretch>
                <a:fillRect/>
              </a:stretch>
            </p:blipFill>
            <p:spPr bwMode="auto">
              <a:xfrm>
                <a:off x="1726" y="1968"/>
                <a:ext cx="618" cy="1536"/>
              </a:xfrm>
              <a:prstGeom prst="rect">
                <a:avLst/>
              </a:prstGeom>
              <a:noFill/>
              <a:ln w="9525">
                <a:noFill/>
                <a:miter lim="800000"/>
                <a:headEnd/>
                <a:tailEnd/>
              </a:ln>
            </p:spPr>
          </p:pic>
          <p:pic>
            <p:nvPicPr>
              <p:cNvPr id="231" name="Picture 77"/>
              <p:cNvPicPr>
                <a:picLocks noChangeAspect="1" noChangeArrowheads="1"/>
              </p:cNvPicPr>
              <p:nvPr/>
            </p:nvPicPr>
            <p:blipFill>
              <a:blip r:embed="rId45" cstate="print"/>
              <a:srcRect/>
              <a:stretch>
                <a:fillRect/>
              </a:stretch>
            </p:blipFill>
            <p:spPr bwMode="auto">
              <a:xfrm>
                <a:off x="2037" y="1884"/>
                <a:ext cx="648" cy="1518"/>
              </a:xfrm>
              <a:prstGeom prst="rect">
                <a:avLst/>
              </a:prstGeom>
              <a:noFill/>
              <a:ln w="9525">
                <a:noFill/>
                <a:miter lim="800000"/>
                <a:headEnd/>
                <a:tailEnd/>
              </a:ln>
            </p:spPr>
          </p:pic>
        </p:grpSp>
        <p:grpSp>
          <p:nvGrpSpPr>
            <p:cNvPr id="147" name="Group 78"/>
            <p:cNvGrpSpPr>
              <a:grpSpLocks/>
            </p:cNvGrpSpPr>
            <p:nvPr/>
          </p:nvGrpSpPr>
          <p:grpSpPr bwMode="auto">
            <a:xfrm>
              <a:off x="1379" y="2966"/>
              <a:ext cx="105" cy="281"/>
              <a:chOff x="1312" y="362"/>
              <a:chExt cx="1323" cy="1738"/>
            </a:xfrm>
          </p:grpSpPr>
          <p:pic>
            <p:nvPicPr>
              <p:cNvPr id="224" name="Picture 79"/>
              <p:cNvPicPr>
                <a:picLocks noChangeAspect="1" noChangeArrowheads="1"/>
              </p:cNvPicPr>
              <p:nvPr/>
            </p:nvPicPr>
            <p:blipFill>
              <a:blip r:embed="rId46" cstate="print"/>
              <a:srcRect/>
              <a:stretch>
                <a:fillRect/>
              </a:stretch>
            </p:blipFill>
            <p:spPr bwMode="auto">
              <a:xfrm>
                <a:off x="1312" y="612"/>
                <a:ext cx="666" cy="1488"/>
              </a:xfrm>
              <a:prstGeom prst="rect">
                <a:avLst/>
              </a:prstGeom>
              <a:noFill/>
              <a:ln w="9525">
                <a:noFill/>
                <a:miter lim="800000"/>
                <a:headEnd/>
                <a:tailEnd/>
              </a:ln>
            </p:spPr>
          </p:pic>
          <p:pic>
            <p:nvPicPr>
              <p:cNvPr id="225" name="Picture 80"/>
              <p:cNvPicPr>
                <a:picLocks noChangeAspect="1" noChangeArrowheads="1"/>
              </p:cNvPicPr>
              <p:nvPr/>
            </p:nvPicPr>
            <p:blipFill>
              <a:blip r:embed="rId47" cstate="print"/>
              <a:srcRect/>
              <a:stretch>
                <a:fillRect/>
              </a:stretch>
            </p:blipFill>
            <p:spPr bwMode="auto">
              <a:xfrm>
                <a:off x="1545" y="534"/>
                <a:ext cx="636" cy="1488"/>
              </a:xfrm>
              <a:prstGeom prst="rect">
                <a:avLst/>
              </a:prstGeom>
              <a:noFill/>
              <a:ln w="9525">
                <a:noFill/>
                <a:miter lim="800000"/>
                <a:headEnd/>
                <a:tailEnd/>
              </a:ln>
            </p:spPr>
          </p:pic>
          <p:pic>
            <p:nvPicPr>
              <p:cNvPr id="226" name="Picture 81"/>
              <p:cNvPicPr>
                <a:picLocks noChangeAspect="1" noChangeArrowheads="1"/>
              </p:cNvPicPr>
              <p:nvPr/>
            </p:nvPicPr>
            <p:blipFill>
              <a:blip r:embed="rId48" cstate="print"/>
              <a:srcRect/>
              <a:stretch>
                <a:fillRect/>
              </a:stretch>
            </p:blipFill>
            <p:spPr bwMode="auto">
              <a:xfrm>
                <a:off x="1765" y="448"/>
                <a:ext cx="672" cy="1482"/>
              </a:xfrm>
              <a:prstGeom prst="rect">
                <a:avLst/>
              </a:prstGeom>
              <a:noFill/>
              <a:ln w="9525">
                <a:noFill/>
                <a:miter lim="800000"/>
                <a:headEnd/>
                <a:tailEnd/>
              </a:ln>
            </p:spPr>
          </p:pic>
          <p:pic>
            <p:nvPicPr>
              <p:cNvPr id="227" name="Picture 82"/>
              <p:cNvPicPr>
                <a:picLocks noChangeAspect="1" noChangeArrowheads="1"/>
              </p:cNvPicPr>
              <p:nvPr/>
            </p:nvPicPr>
            <p:blipFill>
              <a:blip r:embed="rId49" cstate="print"/>
              <a:srcRect/>
              <a:stretch>
                <a:fillRect/>
              </a:stretch>
            </p:blipFill>
            <p:spPr bwMode="auto">
              <a:xfrm>
                <a:off x="2005" y="362"/>
                <a:ext cx="630" cy="1500"/>
              </a:xfrm>
              <a:prstGeom prst="rect">
                <a:avLst/>
              </a:prstGeom>
              <a:noFill/>
              <a:ln w="9525">
                <a:noFill/>
                <a:miter lim="800000"/>
                <a:headEnd/>
                <a:tailEnd/>
              </a:ln>
            </p:spPr>
          </p:pic>
        </p:grpSp>
        <p:grpSp>
          <p:nvGrpSpPr>
            <p:cNvPr id="148" name="Group 83"/>
            <p:cNvGrpSpPr>
              <a:grpSpLocks/>
            </p:cNvGrpSpPr>
            <p:nvPr/>
          </p:nvGrpSpPr>
          <p:grpSpPr bwMode="auto">
            <a:xfrm>
              <a:off x="2009" y="2967"/>
              <a:ext cx="130" cy="225"/>
              <a:chOff x="1252" y="1884"/>
              <a:chExt cx="1433" cy="1867"/>
            </a:xfrm>
          </p:grpSpPr>
          <p:pic>
            <p:nvPicPr>
              <p:cNvPr id="220" name="Picture 84"/>
              <p:cNvPicPr>
                <a:picLocks noChangeAspect="1" noChangeArrowheads="1"/>
              </p:cNvPicPr>
              <p:nvPr/>
            </p:nvPicPr>
            <p:blipFill>
              <a:blip r:embed="rId50" cstate="print"/>
              <a:srcRect/>
              <a:stretch>
                <a:fillRect/>
              </a:stretch>
            </p:blipFill>
            <p:spPr bwMode="auto">
              <a:xfrm>
                <a:off x="1252" y="2179"/>
                <a:ext cx="642" cy="1572"/>
              </a:xfrm>
              <a:prstGeom prst="rect">
                <a:avLst/>
              </a:prstGeom>
              <a:noFill/>
              <a:ln w="9525">
                <a:noFill/>
                <a:miter lim="800000"/>
                <a:headEnd/>
                <a:tailEnd/>
              </a:ln>
            </p:spPr>
          </p:pic>
          <p:pic>
            <p:nvPicPr>
              <p:cNvPr id="221" name="Picture 85"/>
              <p:cNvPicPr>
                <a:picLocks noChangeAspect="1" noChangeArrowheads="1"/>
              </p:cNvPicPr>
              <p:nvPr/>
            </p:nvPicPr>
            <p:blipFill>
              <a:blip r:embed="rId51" cstate="print"/>
              <a:srcRect/>
              <a:stretch>
                <a:fillRect/>
              </a:stretch>
            </p:blipFill>
            <p:spPr bwMode="auto">
              <a:xfrm>
                <a:off x="1509" y="2106"/>
                <a:ext cx="624" cy="1542"/>
              </a:xfrm>
              <a:prstGeom prst="rect">
                <a:avLst/>
              </a:prstGeom>
              <a:noFill/>
              <a:ln w="9525">
                <a:noFill/>
                <a:miter lim="800000"/>
                <a:headEnd/>
                <a:tailEnd/>
              </a:ln>
            </p:spPr>
          </p:pic>
          <p:pic>
            <p:nvPicPr>
              <p:cNvPr id="222" name="Picture 86"/>
              <p:cNvPicPr>
                <a:picLocks noChangeAspect="1" noChangeArrowheads="1"/>
              </p:cNvPicPr>
              <p:nvPr/>
            </p:nvPicPr>
            <p:blipFill>
              <a:blip r:embed="rId52" cstate="print"/>
              <a:srcRect/>
              <a:stretch>
                <a:fillRect/>
              </a:stretch>
            </p:blipFill>
            <p:spPr bwMode="auto">
              <a:xfrm>
                <a:off x="1726" y="1968"/>
                <a:ext cx="618" cy="1536"/>
              </a:xfrm>
              <a:prstGeom prst="rect">
                <a:avLst/>
              </a:prstGeom>
              <a:noFill/>
              <a:ln w="9525">
                <a:noFill/>
                <a:miter lim="800000"/>
                <a:headEnd/>
                <a:tailEnd/>
              </a:ln>
            </p:spPr>
          </p:pic>
          <p:pic>
            <p:nvPicPr>
              <p:cNvPr id="223" name="Picture 87"/>
              <p:cNvPicPr>
                <a:picLocks noChangeAspect="1" noChangeArrowheads="1"/>
              </p:cNvPicPr>
              <p:nvPr/>
            </p:nvPicPr>
            <p:blipFill>
              <a:blip r:embed="rId53" cstate="print"/>
              <a:srcRect/>
              <a:stretch>
                <a:fillRect/>
              </a:stretch>
            </p:blipFill>
            <p:spPr bwMode="auto">
              <a:xfrm>
                <a:off x="2037" y="1884"/>
                <a:ext cx="648" cy="1518"/>
              </a:xfrm>
              <a:prstGeom prst="rect">
                <a:avLst/>
              </a:prstGeom>
              <a:noFill/>
              <a:ln w="9525">
                <a:noFill/>
                <a:miter lim="800000"/>
                <a:headEnd/>
                <a:tailEnd/>
              </a:ln>
            </p:spPr>
          </p:pic>
        </p:grpSp>
        <p:sp>
          <p:nvSpPr>
            <p:cNvPr id="149" name="Text Box 88"/>
            <p:cNvSpPr txBox="1">
              <a:spLocks noChangeArrowheads="1"/>
            </p:cNvSpPr>
            <p:nvPr/>
          </p:nvSpPr>
          <p:spPr bwMode="auto">
            <a:xfrm>
              <a:off x="1365" y="2741"/>
              <a:ext cx="872" cy="173"/>
            </a:xfrm>
            <a:prstGeom prst="rect">
              <a:avLst/>
            </a:prstGeom>
            <a:noFill/>
            <a:ln w="9525">
              <a:noFill/>
              <a:miter lim="800000"/>
              <a:headEnd/>
              <a:tailEnd/>
            </a:ln>
          </p:spPr>
          <p:txBody>
            <a:bodyPr>
              <a:spAutoFit/>
            </a:bodyPr>
            <a:lstStyle/>
            <a:p>
              <a:pPr>
                <a:spcBef>
                  <a:spcPct val="50000"/>
                </a:spcBef>
              </a:pPr>
              <a:r>
                <a:rPr lang="en-US" altLang="zh-CN" sz="1200">
                  <a:ea typeface="宋体" pitchFamily="2" charset="-122"/>
                </a:rPr>
                <a:t>1-day T-P</a:t>
              </a:r>
            </a:p>
          </p:txBody>
        </p:sp>
        <p:grpSp>
          <p:nvGrpSpPr>
            <p:cNvPr id="150" name="Group 89"/>
            <p:cNvGrpSpPr>
              <a:grpSpLocks/>
            </p:cNvGrpSpPr>
            <p:nvPr/>
          </p:nvGrpSpPr>
          <p:grpSpPr bwMode="auto">
            <a:xfrm>
              <a:off x="1553" y="2903"/>
              <a:ext cx="96" cy="263"/>
              <a:chOff x="1312" y="362"/>
              <a:chExt cx="1323" cy="1738"/>
            </a:xfrm>
          </p:grpSpPr>
          <p:pic>
            <p:nvPicPr>
              <p:cNvPr id="216" name="Picture 90"/>
              <p:cNvPicPr>
                <a:picLocks noChangeAspect="1" noChangeArrowheads="1"/>
              </p:cNvPicPr>
              <p:nvPr/>
            </p:nvPicPr>
            <p:blipFill>
              <a:blip r:embed="rId54" cstate="print"/>
              <a:srcRect/>
              <a:stretch>
                <a:fillRect/>
              </a:stretch>
            </p:blipFill>
            <p:spPr bwMode="auto">
              <a:xfrm>
                <a:off x="1312" y="612"/>
                <a:ext cx="666" cy="1488"/>
              </a:xfrm>
              <a:prstGeom prst="rect">
                <a:avLst/>
              </a:prstGeom>
              <a:noFill/>
              <a:ln w="9525">
                <a:noFill/>
                <a:miter lim="800000"/>
                <a:headEnd/>
                <a:tailEnd/>
              </a:ln>
            </p:spPr>
          </p:pic>
          <p:pic>
            <p:nvPicPr>
              <p:cNvPr id="217" name="Picture 91"/>
              <p:cNvPicPr>
                <a:picLocks noChangeAspect="1" noChangeArrowheads="1"/>
              </p:cNvPicPr>
              <p:nvPr/>
            </p:nvPicPr>
            <p:blipFill>
              <a:blip r:embed="rId55" cstate="print"/>
              <a:srcRect/>
              <a:stretch>
                <a:fillRect/>
              </a:stretch>
            </p:blipFill>
            <p:spPr bwMode="auto">
              <a:xfrm>
                <a:off x="1545" y="534"/>
                <a:ext cx="636" cy="1488"/>
              </a:xfrm>
              <a:prstGeom prst="rect">
                <a:avLst/>
              </a:prstGeom>
              <a:noFill/>
              <a:ln w="9525">
                <a:noFill/>
                <a:miter lim="800000"/>
                <a:headEnd/>
                <a:tailEnd/>
              </a:ln>
            </p:spPr>
          </p:pic>
          <p:pic>
            <p:nvPicPr>
              <p:cNvPr id="218" name="Picture 92"/>
              <p:cNvPicPr>
                <a:picLocks noChangeAspect="1" noChangeArrowheads="1"/>
              </p:cNvPicPr>
              <p:nvPr/>
            </p:nvPicPr>
            <p:blipFill>
              <a:blip r:embed="rId56" cstate="print"/>
              <a:srcRect/>
              <a:stretch>
                <a:fillRect/>
              </a:stretch>
            </p:blipFill>
            <p:spPr bwMode="auto">
              <a:xfrm>
                <a:off x="1765" y="448"/>
                <a:ext cx="672" cy="1482"/>
              </a:xfrm>
              <a:prstGeom prst="rect">
                <a:avLst/>
              </a:prstGeom>
              <a:noFill/>
              <a:ln w="9525">
                <a:noFill/>
                <a:miter lim="800000"/>
                <a:headEnd/>
                <a:tailEnd/>
              </a:ln>
            </p:spPr>
          </p:pic>
          <p:pic>
            <p:nvPicPr>
              <p:cNvPr id="219" name="Picture 93"/>
              <p:cNvPicPr>
                <a:picLocks noChangeAspect="1" noChangeArrowheads="1"/>
              </p:cNvPicPr>
              <p:nvPr/>
            </p:nvPicPr>
            <p:blipFill>
              <a:blip r:embed="rId57" cstate="print"/>
              <a:srcRect/>
              <a:stretch>
                <a:fillRect/>
              </a:stretch>
            </p:blipFill>
            <p:spPr bwMode="auto">
              <a:xfrm>
                <a:off x="2005" y="362"/>
                <a:ext cx="630" cy="1500"/>
              </a:xfrm>
              <a:prstGeom prst="rect">
                <a:avLst/>
              </a:prstGeom>
              <a:noFill/>
              <a:ln w="9525">
                <a:noFill/>
                <a:miter lim="800000"/>
                <a:headEnd/>
                <a:tailEnd/>
              </a:ln>
            </p:spPr>
          </p:pic>
        </p:grpSp>
        <p:grpSp>
          <p:nvGrpSpPr>
            <p:cNvPr id="151" name="Group 94"/>
            <p:cNvGrpSpPr>
              <a:grpSpLocks/>
            </p:cNvGrpSpPr>
            <p:nvPr/>
          </p:nvGrpSpPr>
          <p:grpSpPr bwMode="auto">
            <a:xfrm>
              <a:off x="2177" y="2884"/>
              <a:ext cx="134" cy="229"/>
              <a:chOff x="1252" y="1884"/>
              <a:chExt cx="1433" cy="1867"/>
            </a:xfrm>
          </p:grpSpPr>
          <p:pic>
            <p:nvPicPr>
              <p:cNvPr id="212" name="Picture 95"/>
              <p:cNvPicPr>
                <a:picLocks noChangeAspect="1" noChangeArrowheads="1"/>
              </p:cNvPicPr>
              <p:nvPr/>
            </p:nvPicPr>
            <p:blipFill>
              <a:blip r:embed="rId58" cstate="print"/>
              <a:srcRect/>
              <a:stretch>
                <a:fillRect/>
              </a:stretch>
            </p:blipFill>
            <p:spPr bwMode="auto">
              <a:xfrm>
                <a:off x="1252" y="2179"/>
                <a:ext cx="642" cy="1572"/>
              </a:xfrm>
              <a:prstGeom prst="rect">
                <a:avLst/>
              </a:prstGeom>
              <a:noFill/>
              <a:ln w="9525">
                <a:noFill/>
                <a:miter lim="800000"/>
                <a:headEnd/>
                <a:tailEnd/>
              </a:ln>
            </p:spPr>
          </p:pic>
          <p:pic>
            <p:nvPicPr>
              <p:cNvPr id="213" name="Picture 96"/>
              <p:cNvPicPr>
                <a:picLocks noChangeAspect="1" noChangeArrowheads="1"/>
              </p:cNvPicPr>
              <p:nvPr/>
            </p:nvPicPr>
            <p:blipFill>
              <a:blip r:embed="rId59" cstate="print"/>
              <a:srcRect/>
              <a:stretch>
                <a:fillRect/>
              </a:stretch>
            </p:blipFill>
            <p:spPr bwMode="auto">
              <a:xfrm>
                <a:off x="1509" y="2106"/>
                <a:ext cx="624" cy="1542"/>
              </a:xfrm>
              <a:prstGeom prst="rect">
                <a:avLst/>
              </a:prstGeom>
              <a:noFill/>
              <a:ln w="9525">
                <a:noFill/>
                <a:miter lim="800000"/>
                <a:headEnd/>
                <a:tailEnd/>
              </a:ln>
            </p:spPr>
          </p:pic>
          <p:pic>
            <p:nvPicPr>
              <p:cNvPr id="214" name="Picture 97"/>
              <p:cNvPicPr>
                <a:picLocks noChangeAspect="1" noChangeArrowheads="1"/>
              </p:cNvPicPr>
              <p:nvPr/>
            </p:nvPicPr>
            <p:blipFill>
              <a:blip r:embed="rId60" cstate="print"/>
              <a:srcRect/>
              <a:stretch>
                <a:fillRect/>
              </a:stretch>
            </p:blipFill>
            <p:spPr bwMode="auto">
              <a:xfrm>
                <a:off x="1726" y="1968"/>
                <a:ext cx="618" cy="1536"/>
              </a:xfrm>
              <a:prstGeom prst="rect">
                <a:avLst/>
              </a:prstGeom>
              <a:noFill/>
              <a:ln w="9525">
                <a:noFill/>
                <a:miter lim="800000"/>
                <a:headEnd/>
                <a:tailEnd/>
              </a:ln>
            </p:spPr>
          </p:pic>
          <p:pic>
            <p:nvPicPr>
              <p:cNvPr id="215" name="Picture 98"/>
              <p:cNvPicPr>
                <a:picLocks noChangeAspect="1" noChangeArrowheads="1"/>
              </p:cNvPicPr>
              <p:nvPr/>
            </p:nvPicPr>
            <p:blipFill>
              <a:blip r:embed="rId61" cstate="print"/>
              <a:srcRect/>
              <a:stretch>
                <a:fillRect/>
              </a:stretch>
            </p:blipFill>
            <p:spPr bwMode="auto">
              <a:xfrm>
                <a:off x="2037" y="1884"/>
                <a:ext cx="648" cy="1518"/>
              </a:xfrm>
              <a:prstGeom prst="rect">
                <a:avLst/>
              </a:prstGeom>
              <a:noFill/>
              <a:ln w="9525">
                <a:noFill/>
                <a:miter lim="800000"/>
                <a:headEnd/>
                <a:tailEnd/>
              </a:ln>
            </p:spPr>
          </p:pic>
        </p:grpSp>
        <p:grpSp>
          <p:nvGrpSpPr>
            <p:cNvPr id="152" name="Group 99"/>
            <p:cNvGrpSpPr>
              <a:grpSpLocks/>
            </p:cNvGrpSpPr>
            <p:nvPr/>
          </p:nvGrpSpPr>
          <p:grpSpPr bwMode="auto">
            <a:xfrm>
              <a:off x="1523" y="3110"/>
              <a:ext cx="105" cy="281"/>
              <a:chOff x="1312" y="362"/>
              <a:chExt cx="1323" cy="1738"/>
            </a:xfrm>
          </p:grpSpPr>
          <p:pic>
            <p:nvPicPr>
              <p:cNvPr id="208" name="Picture 100"/>
              <p:cNvPicPr>
                <a:picLocks noChangeAspect="1" noChangeArrowheads="1"/>
              </p:cNvPicPr>
              <p:nvPr/>
            </p:nvPicPr>
            <p:blipFill>
              <a:blip r:embed="rId46" cstate="print"/>
              <a:srcRect/>
              <a:stretch>
                <a:fillRect/>
              </a:stretch>
            </p:blipFill>
            <p:spPr bwMode="auto">
              <a:xfrm>
                <a:off x="1312" y="612"/>
                <a:ext cx="666" cy="1488"/>
              </a:xfrm>
              <a:prstGeom prst="rect">
                <a:avLst/>
              </a:prstGeom>
              <a:noFill/>
              <a:ln w="9525">
                <a:noFill/>
                <a:miter lim="800000"/>
                <a:headEnd/>
                <a:tailEnd/>
              </a:ln>
            </p:spPr>
          </p:pic>
          <p:pic>
            <p:nvPicPr>
              <p:cNvPr id="209" name="Picture 101"/>
              <p:cNvPicPr>
                <a:picLocks noChangeAspect="1" noChangeArrowheads="1"/>
              </p:cNvPicPr>
              <p:nvPr/>
            </p:nvPicPr>
            <p:blipFill>
              <a:blip r:embed="rId47" cstate="print"/>
              <a:srcRect/>
              <a:stretch>
                <a:fillRect/>
              </a:stretch>
            </p:blipFill>
            <p:spPr bwMode="auto">
              <a:xfrm>
                <a:off x="1545" y="534"/>
                <a:ext cx="636" cy="1488"/>
              </a:xfrm>
              <a:prstGeom prst="rect">
                <a:avLst/>
              </a:prstGeom>
              <a:noFill/>
              <a:ln w="9525">
                <a:noFill/>
                <a:miter lim="800000"/>
                <a:headEnd/>
                <a:tailEnd/>
              </a:ln>
            </p:spPr>
          </p:pic>
          <p:pic>
            <p:nvPicPr>
              <p:cNvPr id="210" name="Picture 102"/>
              <p:cNvPicPr>
                <a:picLocks noChangeAspect="1" noChangeArrowheads="1"/>
              </p:cNvPicPr>
              <p:nvPr/>
            </p:nvPicPr>
            <p:blipFill>
              <a:blip r:embed="rId48" cstate="print"/>
              <a:srcRect/>
              <a:stretch>
                <a:fillRect/>
              </a:stretch>
            </p:blipFill>
            <p:spPr bwMode="auto">
              <a:xfrm>
                <a:off x="1765" y="448"/>
                <a:ext cx="672" cy="1482"/>
              </a:xfrm>
              <a:prstGeom prst="rect">
                <a:avLst/>
              </a:prstGeom>
              <a:noFill/>
              <a:ln w="9525">
                <a:noFill/>
                <a:miter lim="800000"/>
                <a:headEnd/>
                <a:tailEnd/>
              </a:ln>
            </p:spPr>
          </p:pic>
          <p:pic>
            <p:nvPicPr>
              <p:cNvPr id="211" name="Picture 103"/>
              <p:cNvPicPr>
                <a:picLocks noChangeAspect="1" noChangeArrowheads="1"/>
              </p:cNvPicPr>
              <p:nvPr/>
            </p:nvPicPr>
            <p:blipFill>
              <a:blip r:embed="rId49" cstate="print"/>
              <a:srcRect/>
              <a:stretch>
                <a:fillRect/>
              </a:stretch>
            </p:blipFill>
            <p:spPr bwMode="auto">
              <a:xfrm>
                <a:off x="2005" y="362"/>
                <a:ext cx="630" cy="1500"/>
              </a:xfrm>
              <a:prstGeom prst="rect">
                <a:avLst/>
              </a:prstGeom>
              <a:noFill/>
              <a:ln w="9525">
                <a:noFill/>
                <a:miter lim="800000"/>
                <a:headEnd/>
                <a:tailEnd/>
              </a:ln>
            </p:spPr>
          </p:pic>
        </p:grpSp>
        <p:grpSp>
          <p:nvGrpSpPr>
            <p:cNvPr id="153" name="Group 104"/>
            <p:cNvGrpSpPr>
              <a:grpSpLocks/>
            </p:cNvGrpSpPr>
            <p:nvPr/>
          </p:nvGrpSpPr>
          <p:grpSpPr bwMode="auto">
            <a:xfrm>
              <a:off x="1697" y="3047"/>
              <a:ext cx="96" cy="263"/>
              <a:chOff x="1312" y="362"/>
              <a:chExt cx="1323" cy="1738"/>
            </a:xfrm>
          </p:grpSpPr>
          <p:pic>
            <p:nvPicPr>
              <p:cNvPr id="204" name="Picture 105"/>
              <p:cNvPicPr>
                <a:picLocks noChangeAspect="1" noChangeArrowheads="1"/>
              </p:cNvPicPr>
              <p:nvPr/>
            </p:nvPicPr>
            <p:blipFill>
              <a:blip r:embed="rId54" cstate="print"/>
              <a:srcRect/>
              <a:stretch>
                <a:fillRect/>
              </a:stretch>
            </p:blipFill>
            <p:spPr bwMode="auto">
              <a:xfrm>
                <a:off x="1312" y="612"/>
                <a:ext cx="666" cy="1488"/>
              </a:xfrm>
              <a:prstGeom prst="rect">
                <a:avLst/>
              </a:prstGeom>
              <a:noFill/>
              <a:ln w="9525">
                <a:noFill/>
                <a:miter lim="800000"/>
                <a:headEnd/>
                <a:tailEnd/>
              </a:ln>
            </p:spPr>
          </p:pic>
          <p:pic>
            <p:nvPicPr>
              <p:cNvPr id="205" name="Picture 106"/>
              <p:cNvPicPr>
                <a:picLocks noChangeAspect="1" noChangeArrowheads="1"/>
              </p:cNvPicPr>
              <p:nvPr/>
            </p:nvPicPr>
            <p:blipFill>
              <a:blip r:embed="rId55" cstate="print"/>
              <a:srcRect/>
              <a:stretch>
                <a:fillRect/>
              </a:stretch>
            </p:blipFill>
            <p:spPr bwMode="auto">
              <a:xfrm>
                <a:off x="1545" y="534"/>
                <a:ext cx="636" cy="1488"/>
              </a:xfrm>
              <a:prstGeom prst="rect">
                <a:avLst/>
              </a:prstGeom>
              <a:noFill/>
              <a:ln w="9525">
                <a:noFill/>
                <a:miter lim="800000"/>
                <a:headEnd/>
                <a:tailEnd/>
              </a:ln>
            </p:spPr>
          </p:pic>
          <p:pic>
            <p:nvPicPr>
              <p:cNvPr id="206" name="Picture 107"/>
              <p:cNvPicPr>
                <a:picLocks noChangeAspect="1" noChangeArrowheads="1"/>
              </p:cNvPicPr>
              <p:nvPr/>
            </p:nvPicPr>
            <p:blipFill>
              <a:blip r:embed="rId56" cstate="print"/>
              <a:srcRect/>
              <a:stretch>
                <a:fillRect/>
              </a:stretch>
            </p:blipFill>
            <p:spPr bwMode="auto">
              <a:xfrm>
                <a:off x="1765" y="448"/>
                <a:ext cx="672" cy="1482"/>
              </a:xfrm>
              <a:prstGeom prst="rect">
                <a:avLst/>
              </a:prstGeom>
              <a:noFill/>
              <a:ln w="9525">
                <a:noFill/>
                <a:miter lim="800000"/>
                <a:headEnd/>
                <a:tailEnd/>
              </a:ln>
            </p:spPr>
          </p:pic>
          <p:pic>
            <p:nvPicPr>
              <p:cNvPr id="207" name="Picture 108"/>
              <p:cNvPicPr>
                <a:picLocks noChangeAspect="1" noChangeArrowheads="1"/>
              </p:cNvPicPr>
              <p:nvPr/>
            </p:nvPicPr>
            <p:blipFill>
              <a:blip r:embed="rId57" cstate="print"/>
              <a:srcRect/>
              <a:stretch>
                <a:fillRect/>
              </a:stretch>
            </p:blipFill>
            <p:spPr bwMode="auto">
              <a:xfrm>
                <a:off x="2005" y="362"/>
                <a:ext cx="630" cy="1500"/>
              </a:xfrm>
              <a:prstGeom prst="rect">
                <a:avLst/>
              </a:prstGeom>
              <a:noFill/>
              <a:ln w="9525">
                <a:noFill/>
                <a:miter lim="800000"/>
                <a:headEnd/>
                <a:tailEnd/>
              </a:ln>
            </p:spPr>
          </p:pic>
        </p:grpSp>
        <p:grpSp>
          <p:nvGrpSpPr>
            <p:cNvPr id="154" name="Group 109"/>
            <p:cNvGrpSpPr>
              <a:grpSpLocks/>
            </p:cNvGrpSpPr>
            <p:nvPr/>
          </p:nvGrpSpPr>
          <p:grpSpPr bwMode="auto">
            <a:xfrm>
              <a:off x="2117" y="3111"/>
              <a:ext cx="130" cy="225"/>
              <a:chOff x="1252" y="1884"/>
              <a:chExt cx="1433" cy="1867"/>
            </a:xfrm>
          </p:grpSpPr>
          <p:pic>
            <p:nvPicPr>
              <p:cNvPr id="200" name="Picture 110"/>
              <p:cNvPicPr>
                <a:picLocks noChangeAspect="1" noChangeArrowheads="1"/>
              </p:cNvPicPr>
              <p:nvPr/>
            </p:nvPicPr>
            <p:blipFill>
              <a:blip r:embed="rId50" cstate="print"/>
              <a:srcRect/>
              <a:stretch>
                <a:fillRect/>
              </a:stretch>
            </p:blipFill>
            <p:spPr bwMode="auto">
              <a:xfrm>
                <a:off x="1252" y="2179"/>
                <a:ext cx="642" cy="1572"/>
              </a:xfrm>
              <a:prstGeom prst="rect">
                <a:avLst/>
              </a:prstGeom>
              <a:noFill/>
              <a:ln w="9525">
                <a:noFill/>
                <a:miter lim="800000"/>
                <a:headEnd/>
                <a:tailEnd/>
              </a:ln>
            </p:spPr>
          </p:pic>
          <p:pic>
            <p:nvPicPr>
              <p:cNvPr id="201" name="Picture 111"/>
              <p:cNvPicPr>
                <a:picLocks noChangeAspect="1" noChangeArrowheads="1"/>
              </p:cNvPicPr>
              <p:nvPr/>
            </p:nvPicPr>
            <p:blipFill>
              <a:blip r:embed="rId51" cstate="print"/>
              <a:srcRect/>
              <a:stretch>
                <a:fillRect/>
              </a:stretch>
            </p:blipFill>
            <p:spPr bwMode="auto">
              <a:xfrm>
                <a:off x="1509" y="2106"/>
                <a:ext cx="624" cy="1542"/>
              </a:xfrm>
              <a:prstGeom prst="rect">
                <a:avLst/>
              </a:prstGeom>
              <a:noFill/>
              <a:ln w="9525">
                <a:noFill/>
                <a:miter lim="800000"/>
                <a:headEnd/>
                <a:tailEnd/>
              </a:ln>
            </p:spPr>
          </p:pic>
          <p:pic>
            <p:nvPicPr>
              <p:cNvPr id="202" name="Picture 112"/>
              <p:cNvPicPr>
                <a:picLocks noChangeAspect="1" noChangeArrowheads="1"/>
              </p:cNvPicPr>
              <p:nvPr/>
            </p:nvPicPr>
            <p:blipFill>
              <a:blip r:embed="rId52" cstate="print"/>
              <a:srcRect/>
              <a:stretch>
                <a:fillRect/>
              </a:stretch>
            </p:blipFill>
            <p:spPr bwMode="auto">
              <a:xfrm>
                <a:off x="1726" y="1968"/>
                <a:ext cx="618" cy="1536"/>
              </a:xfrm>
              <a:prstGeom prst="rect">
                <a:avLst/>
              </a:prstGeom>
              <a:noFill/>
              <a:ln w="9525">
                <a:noFill/>
                <a:miter lim="800000"/>
                <a:headEnd/>
                <a:tailEnd/>
              </a:ln>
            </p:spPr>
          </p:pic>
          <p:pic>
            <p:nvPicPr>
              <p:cNvPr id="203" name="Picture 113"/>
              <p:cNvPicPr>
                <a:picLocks noChangeAspect="1" noChangeArrowheads="1"/>
              </p:cNvPicPr>
              <p:nvPr/>
            </p:nvPicPr>
            <p:blipFill>
              <a:blip r:embed="rId53" cstate="print"/>
              <a:srcRect/>
              <a:stretch>
                <a:fillRect/>
              </a:stretch>
            </p:blipFill>
            <p:spPr bwMode="auto">
              <a:xfrm>
                <a:off x="2037" y="1884"/>
                <a:ext cx="648" cy="1518"/>
              </a:xfrm>
              <a:prstGeom prst="rect">
                <a:avLst/>
              </a:prstGeom>
              <a:noFill/>
              <a:ln w="9525">
                <a:noFill/>
                <a:miter lim="800000"/>
                <a:headEnd/>
                <a:tailEnd/>
              </a:ln>
            </p:spPr>
          </p:pic>
        </p:grpSp>
        <p:grpSp>
          <p:nvGrpSpPr>
            <p:cNvPr id="155" name="Group 114"/>
            <p:cNvGrpSpPr>
              <a:grpSpLocks/>
            </p:cNvGrpSpPr>
            <p:nvPr/>
          </p:nvGrpSpPr>
          <p:grpSpPr bwMode="auto">
            <a:xfrm>
              <a:off x="2285" y="3028"/>
              <a:ext cx="134" cy="229"/>
              <a:chOff x="1252" y="1884"/>
              <a:chExt cx="1433" cy="1867"/>
            </a:xfrm>
          </p:grpSpPr>
          <p:pic>
            <p:nvPicPr>
              <p:cNvPr id="196" name="Picture 115"/>
              <p:cNvPicPr>
                <a:picLocks noChangeAspect="1" noChangeArrowheads="1"/>
              </p:cNvPicPr>
              <p:nvPr/>
            </p:nvPicPr>
            <p:blipFill>
              <a:blip r:embed="rId58" cstate="print"/>
              <a:srcRect/>
              <a:stretch>
                <a:fillRect/>
              </a:stretch>
            </p:blipFill>
            <p:spPr bwMode="auto">
              <a:xfrm>
                <a:off x="1252" y="2179"/>
                <a:ext cx="642" cy="1572"/>
              </a:xfrm>
              <a:prstGeom prst="rect">
                <a:avLst/>
              </a:prstGeom>
              <a:noFill/>
              <a:ln w="9525">
                <a:noFill/>
                <a:miter lim="800000"/>
                <a:headEnd/>
                <a:tailEnd/>
              </a:ln>
            </p:spPr>
          </p:pic>
          <p:pic>
            <p:nvPicPr>
              <p:cNvPr id="197" name="Picture 116"/>
              <p:cNvPicPr>
                <a:picLocks noChangeAspect="1" noChangeArrowheads="1"/>
              </p:cNvPicPr>
              <p:nvPr/>
            </p:nvPicPr>
            <p:blipFill>
              <a:blip r:embed="rId59" cstate="print"/>
              <a:srcRect/>
              <a:stretch>
                <a:fillRect/>
              </a:stretch>
            </p:blipFill>
            <p:spPr bwMode="auto">
              <a:xfrm>
                <a:off x="1509" y="2106"/>
                <a:ext cx="624" cy="1542"/>
              </a:xfrm>
              <a:prstGeom prst="rect">
                <a:avLst/>
              </a:prstGeom>
              <a:noFill/>
              <a:ln w="9525">
                <a:noFill/>
                <a:miter lim="800000"/>
                <a:headEnd/>
                <a:tailEnd/>
              </a:ln>
            </p:spPr>
          </p:pic>
          <p:pic>
            <p:nvPicPr>
              <p:cNvPr id="198" name="Picture 117"/>
              <p:cNvPicPr>
                <a:picLocks noChangeAspect="1" noChangeArrowheads="1"/>
              </p:cNvPicPr>
              <p:nvPr/>
            </p:nvPicPr>
            <p:blipFill>
              <a:blip r:embed="rId60" cstate="print"/>
              <a:srcRect/>
              <a:stretch>
                <a:fillRect/>
              </a:stretch>
            </p:blipFill>
            <p:spPr bwMode="auto">
              <a:xfrm>
                <a:off x="1726" y="1968"/>
                <a:ext cx="618" cy="1536"/>
              </a:xfrm>
              <a:prstGeom prst="rect">
                <a:avLst/>
              </a:prstGeom>
              <a:noFill/>
              <a:ln w="9525">
                <a:noFill/>
                <a:miter lim="800000"/>
                <a:headEnd/>
                <a:tailEnd/>
              </a:ln>
            </p:spPr>
          </p:pic>
          <p:pic>
            <p:nvPicPr>
              <p:cNvPr id="199" name="Picture 118"/>
              <p:cNvPicPr>
                <a:picLocks noChangeAspect="1" noChangeArrowheads="1"/>
              </p:cNvPicPr>
              <p:nvPr/>
            </p:nvPicPr>
            <p:blipFill>
              <a:blip r:embed="rId61" cstate="print"/>
              <a:srcRect/>
              <a:stretch>
                <a:fillRect/>
              </a:stretch>
            </p:blipFill>
            <p:spPr bwMode="auto">
              <a:xfrm>
                <a:off x="2037" y="1884"/>
                <a:ext cx="648" cy="1518"/>
              </a:xfrm>
              <a:prstGeom prst="rect">
                <a:avLst/>
              </a:prstGeom>
              <a:noFill/>
              <a:ln w="9525">
                <a:noFill/>
                <a:miter lim="800000"/>
                <a:headEnd/>
                <a:tailEnd/>
              </a:ln>
            </p:spPr>
          </p:pic>
        </p:grpSp>
        <p:grpSp>
          <p:nvGrpSpPr>
            <p:cNvPr id="156" name="Group 119"/>
            <p:cNvGrpSpPr>
              <a:grpSpLocks/>
            </p:cNvGrpSpPr>
            <p:nvPr/>
          </p:nvGrpSpPr>
          <p:grpSpPr bwMode="auto">
            <a:xfrm>
              <a:off x="1471" y="3167"/>
              <a:ext cx="105" cy="281"/>
              <a:chOff x="1312" y="362"/>
              <a:chExt cx="1323" cy="1738"/>
            </a:xfrm>
          </p:grpSpPr>
          <p:pic>
            <p:nvPicPr>
              <p:cNvPr id="192" name="Picture 120"/>
              <p:cNvPicPr>
                <a:picLocks noChangeAspect="1" noChangeArrowheads="1"/>
              </p:cNvPicPr>
              <p:nvPr/>
            </p:nvPicPr>
            <p:blipFill>
              <a:blip r:embed="rId46" cstate="print"/>
              <a:srcRect/>
              <a:stretch>
                <a:fillRect/>
              </a:stretch>
            </p:blipFill>
            <p:spPr bwMode="auto">
              <a:xfrm>
                <a:off x="1312" y="612"/>
                <a:ext cx="666" cy="1488"/>
              </a:xfrm>
              <a:prstGeom prst="rect">
                <a:avLst/>
              </a:prstGeom>
              <a:noFill/>
              <a:ln w="9525">
                <a:noFill/>
                <a:miter lim="800000"/>
                <a:headEnd/>
                <a:tailEnd/>
              </a:ln>
            </p:spPr>
          </p:pic>
          <p:pic>
            <p:nvPicPr>
              <p:cNvPr id="193" name="Picture 121"/>
              <p:cNvPicPr>
                <a:picLocks noChangeAspect="1" noChangeArrowheads="1"/>
              </p:cNvPicPr>
              <p:nvPr/>
            </p:nvPicPr>
            <p:blipFill>
              <a:blip r:embed="rId47" cstate="print"/>
              <a:srcRect/>
              <a:stretch>
                <a:fillRect/>
              </a:stretch>
            </p:blipFill>
            <p:spPr bwMode="auto">
              <a:xfrm>
                <a:off x="1545" y="534"/>
                <a:ext cx="636" cy="1488"/>
              </a:xfrm>
              <a:prstGeom prst="rect">
                <a:avLst/>
              </a:prstGeom>
              <a:noFill/>
              <a:ln w="9525">
                <a:noFill/>
                <a:miter lim="800000"/>
                <a:headEnd/>
                <a:tailEnd/>
              </a:ln>
            </p:spPr>
          </p:pic>
          <p:pic>
            <p:nvPicPr>
              <p:cNvPr id="194" name="Picture 122"/>
              <p:cNvPicPr>
                <a:picLocks noChangeAspect="1" noChangeArrowheads="1"/>
              </p:cNvPicPr>
              <p:nvPr/>
            </p:nvPicPr>
            <p:blipFill>
              <a:blip r:embed="rId48" cstate="print"/>
              <a:srcRect/>
              <a:stretch>
                <a:fillRect/>
              </a:stretch>
            </p:blipFill>
            <p:spPr bwMode="auto">
              <a:xfrm>
                <a:off x="1765" y="448"/>
                <a:ext cx="672" cy="1482"/>
              </a:xfrm>
              <a:prstGeom prst="rect">
                <a:avLst/>
              </a:prstGeom>
              <a:noFill/>
              <a:ln w="9525">
                <a:noFill/>
                <a:miter lim="800000"/>
                <a:headEnd/>
                <a:tailEnd/>
              </a:ln>
            </p:spPr>
          </p:pic>
          <p:pic>
            <p:nvPicPr>
              <p:cNvPr id="195" name="Picture 123"/>
              <p:cNvPicPr>
                <a:picLocks noChangeAspect="1" noChangeArrowheads="1"/>
              </p:cNvPicPr>
              <p:nvPr/>
            </p:nvPicPr>
            <p:blipFill>
              <a:blip r:embed="rId49" cstate="print"/>
              <a:srcRect/>
              <a:stretch>
                <a:fillRect/>
              </a:stretch>
            </p:blipFill>
            <p:spPr bwMode="auto">
              <a:xfrm>
                <a:off x="2005" y="362"/>
                <a:ext cx="630" cy="1500"/>
              </a:xfrm>
              <a:prstGeom prst="rect">
                <a:avLst/>
              </a:prstGeom>
              <a:noFill/>
              <a:ln w="9525">
                <a:noFill/>
                <a:miter lim="800000"/>
                <a:headEnd/>
                <a:tailEnd/>
              </a:ln>
            </p:spPr>
          </p:pic>
        </p:grpSp>
        <p:grpSp>
          <p:nvGrpSpPr>
            <p:cNvPr id="157" name="Group 124"/>
            <p:cNvGrpSpPr>
              <a:grpSpLocks/>
            </p:cNvGrpSpPr>
            <p:nvPr/>
          </p:nvGrpSpPr>
          <p:grpSpPr bwMode="auto">
            <a:xfrm>
              <a:off x="1645" y="3104"/>
              <a:ext cx="96" cy="263"/>
              <a:chOff x="1312" y="362"/>
              <a:chExt cx="1323" cy="1738"/>
            </a:xfrm>
          </p:grpSpPr>
          <p:pic>
            <p:nvPicPr>
              <p:cNvPr id="188" name="Picture 125"/>
              <p:cNvPicPr>
                <a:picLocks noChangeAspect="1" noChangeArrowheads="1"/>
              </p:cNvPicPr>
              <p:nvPr/>
            </p:nvPicPr>
            <p:blipFill>
              <a:blip r:embed="rId54" cstate="print"/>
              <a:srcRect/>
              <a:stretch>
                <a:fillRect/>
              </a:stretch>
            </p:blipFill>
            <p:spPr bwMode="auto">
              <a:xfrm>
                <a:off x="1312" y="612"/>
                <a:ext cx="666" cy="1488"/>
              </a:xfrm>
              <a:prstGeom prst="rect">
                <a:avLst/>
              </a:prstGeom>
              <a:noFill/>
              <a:ln w="9525">
                <a:noFill/>
                <a:miter lim="800000"/>
                <a:headEnd/>
                <a:tailEnd/>
              </a:ln>
            </p:spPr>
          </p:pic>
          <p:pic>
            <p:nvPicPr>
              <p:cNvPr id="189" name="Picture 126"/>
              <p:cNvPicPr>
                <a:picLocks noChangeAspect="1" noChangeArrowheads="1"/>
              </p:cNvPicPr>
              <p:nvPr/>
            </p:nvPicPr>
            <p:blipFill>
              <a:blip r:embed="rId55" cstate="print"/>
              <a:srcRect/>
              <a:stretch>
                <a:fillRect/>
              </a:stretch>
            </p:blipFill>
            <p:spPr bwMode="auto">
              <a:xfrm>
                <a:off x="1545" y="534"/>
                <a:ext cx="636" cy="1488"/>
              </a:xfrm>
              <a:prstGeom prst="rect">
                <a:avLst/>
              </a:prstGeom>
              <a:noFill/>
              <a:ln w="9525">
                <a:noFill/>
                <a:miter lim="800000"/>
                <a:headEnd/>
                <a:tailEnd/>
              </a:ln>
            </p:spPr>
          </p:pic>
          <p:pic>
            <p:nvPicPr>
              <p:cNvPr id="190" name="Picture 127"/>
              <p:cNvPicPr>
                <a:picLocks noChangeAspect="1" noChangeArrowheads="1"/>
              </p:cNvPicPr>
              <p:nvPr/>
            </p:nvPicPr>
            <p:blipFill>
              <a:blip r:embed="rId56" cstate="print"/>
              <a:srcRect/>
              <a:stretch>
                <a:fillRect/>
              </a:stretch>
            </p:blipFill>
            <p:spPr bwMode="auto">
              <a:xfrm>
                <a:off x="1765" y="448"/>
                <a:ext cx="672" cy="1482"/>
              </a:xfrm>
              <a:prstGeom prst="rect">
                <a:avLst/>
              </a:prstGeom>
              <a:noFill/>
              <a:ln w="9525">
                <a:noFill/>
                <a:miter lim="800000"/>
                <a:headEnd/>
                <a:tailEnd/>
              </a:ln>
            </p:spPr>
          </p:pic>
          <p:pic>
            <p:nvPicPr>
              <p:cNvPr id="191" name="Picture 128"/>
              <p:cNvPicPr>
                <a:picLocks noChangeAspect="1" noChangeArrowheads="1"/>
              </p:cNvPicPr>
              <p:nvPr/>
            </p:nvPicPr>
            <p:blipFill>
              <a:blip r:embed="rId57" cstate="print"/>
              <a:srcRect/>
              <a:stretch>
                <a:fillRect/>
              </a:stretch>
            </p:blipFill>
            <p:spPr bwMode="auto">
              <a:xfrm>
                <a:off x="2005" y="362"/>
                <a:ext cx="630" cy="1500"/>
              </a:xfrm>
              <a:prstGeom prst="rect">
                <a:avLst/>
              </a:prstGeom>
              <a:noFill/>
              <a:ln w="9525">
                <a:noFill/>
                <a:miter lim="800000"/>
                <a:headEnd/>
                <a:tailEnd/>
              </a:ln>
            </p:spPr>
          </p:pic>
        </p:grpSp>
        <p:grpSp>
          <p:nvGrpSpPr>
            <p:cNvPr id="158" name="Group 129"/>
            <p:cNvGrpSpPr>
              <a:grpSpLocks/>
            </p:cNvGrpSpPr>
            <p:nvPr/>
          </p:nvGrpSpPr>
          <p:grpSpPr bwMode="auto">
            <a:xfrm>
              <a:off x="1615" y="3311"/>
              <a:ext cx="105" cy="281"/>
              <a:chOff x="1312" y="362"/>
              <a:chExt cx="1323" cy="1738"/>
            </a:xfrm>
          </p:grpSpPr>
          <p:pic>
            <p:nvPicPr>
              <p:cNvPr id="184" name="Picture 130"/>
              <p:cNvPicPr>
                <a:picLocks noChangeAspect="1" noChangeArrowheads="1"/>
              </p:cNvPicPr>
              <p:nvPr/>
            </p:nvPicPr>
            <p:blipFill>
              <a:blip r:embed="rId46" cstate="print"/>
              <a:srcRect/>
              <a:stretch>
                <a:fillRect/>
              </a:stretch>
            </p:blipFill>
            <p:spPr bwMode="auto">
              <a:xfrm>
                <a:off x="1312" y="612"/>
                <a:ext cx="666" cy="1488"/>
              </a:xfrm>
              <a:prstGeom prst="rect">
                <a:avLst/>
              </a:prstGeom>
              <a:noFill/>
              <a:ln w="9525">
                <a:noFill/>
                <a:miter lim="800000"/>
                <a:headEnd/>
                <a:tailEnd/>
              </a:ln>
            </p:spPr>
          </p:pic>
          <p:pic>
            <p:nvPicPr>
              <p:cNvPr id="185" name="Picture 131"/>
              <p:cNvPicPr>
                <a:picLocks noChangeAspect="1" noChangeArrowheads="1"/>
              </p:cNvPicPr>
              <p:nvPr/>
            </p:nvPicPr>
            <p:blipFill>
              <a:blip r:embed="rId47" cstate="print"/>
              <a:srcRect/>
              <a:stretch>
                <a:fillRect/>
              </a:stretch>
            </p:blipFill>
            <p:spPr bwMode="auto">
              <a:xfrm>
                <a:off x="1545" y="534"/>
                <a:ext cx="636" cy="1488"/>
              </a:xfrm>
              <a:prstGeom prst="rect">
                <a:avLst/>
              </a:prstGeom>
              <a:noFill/>
              <a:ln w="9525">
                <a:noFill/>
                <a:miter lim="800000"/>
                <a:headEnd/>
                <a:tailEnd/>
              </a:ln>
            </p:spPr>
          </p:pic>
          <p:pic>
            <p:nvPicPr>
              <p:cNvPr id="186" name="Picture 132"/>
              <p:cNvPicPr>
                <a:picLocks noChangeAspect="1" noChangeArrowheads="1"/>
              </p:cNvPicPr>
              <p:nvPr/>
            </p:nvPicPr>
            <p:blipFill>
              <a:blip r:embed="rId48" cstate="print"/>
              <a:srcRect/>
              <a:stretch>
                <a:fillRect/>
              </a:stretch>
            </p:blipFill>
            <p:spPr bwMode="auto">
              <a:xfrm>
                <a:off x="1765" y="448"/>
                <a:ext cx="672" cy="1482"/>
              </a:xfrm>
              <a:prstGeom prst="rect">
                <a:avLst/>
              </a:prstGeom>
              <a:noFill/>
              <a:ln w="9525">
                <a:noFill/>
                <a:miter lim="800000"/>
                <a:headEnd/>
                <a:tailEnd/>
              </a:ln>
            </p:spPr>
          </p:pic>
          <p:pic>
            <p:nvPicPr>
              <p:cNvPr id="187" name="Picture 133"/>
              <p:cNvPicPr>
                <a:picLocks noChangeAspect="1" noChangeArrowheads="1"/>
              </p:cNvPicPr>
              <p:nvPr/>
            </p:nvPicPr>
            <p:blipFill>
              <a:blip r:embed="rId49" cstate="print"/>
              <a:srcRect/>
              <a:stretch>
                <a:fillRect/>
              </a:stretch>
            </p:blipFill>
            <p:spPr bwMode="auto">
              <a:xfrm>
                <a:off x="2005" y="362"/>
                <a:ext cx="630" cy="1500"/>
              </a:xfrm>
              <a:prstGeom prst="rect">
                <a:avLst/>
              </a:prstGeom>
              <a:noFill/>
              <a:ln w="9525">
                <a:noFill/>
                <a:miter lim="800000"/>
                <a:headEnd/>
                <a:tailEnd/>
              </a:ln>
            </p:spPr>
          </p:pic>
        </p:grpSp>
        <p:grpSp>
          <p:nvGrpSpPr>
            <p:cNvPr id="159" name="Group 134"/>
            <p:cNvGrpSpPr>
              <a:grpSpLocks/>
            </p:cNvGrpSpPr>
            <p:nvPr/>
          </p:nvGrpSpPr>
          <p:grpSpPr bwMode="auto">
            <a:xfrm>
              <a:off x="1789" y="3248"/>
              <a:ext cx="96" cy="263"/>
              <a:chOff x="1312" y="362"/>
              <a:chExt cx="1323" cy="1738"/>
            </a:xfrm>
          </p:grpSpPr>
          <p:pic>
            <p:nvPicPr>
              <p:cNvPr id="180" name="Picture 135"/>
              <p:cNvPicPr>
                <a:picLocks noChangeAspect="1" noChangeArrowheads="1"/>
              </p:cNvPicPr>
              <p:nvPr/>
            </p:nvPicPr>
            <p:blipFill>
              <a:blip r:embed="rId54" cstate="print"/>
              <a:srcRect/>
              <a:stretch>
                <a:fillRect/>
              </a:stretch>
            </p:blipFill>
            <p:spPr bwMode="auto">
              <a:xfrm>
                <a:off x="1312" y="612"/>
                <a:ext cx="666" cy="1488"/>
              </a:xfrm>
              <a:prstGeom prst="rect">
                <a:avLst/>
              </a:prstGeom>
              <a:noFill/>
              <a:ln w="9525">
                <a:noFill/>
                <a:miter lim="800000"/>
                <a:headEnd/>
                <a:tailEnd/>
              </a:ln>
            </p:spPr>
          </p:pic>
          <p:pic>
            <p:nvPicPr>
              <p:cNvPr id="181" name="Picture 136"/>
              <p:cNvPicPr>
                <a:picLocks noChangeAspect="1" noChangeArrowheads="1"/>
              </p:cNvPicPr>
              <p:nvPr/>
            </p:nvPicPr>
            <p:blipFill>
              <a:blip r:embed="rId55" cstate="print"/>
              <a:srcRect/>
              <a:stretch>
                <a:fillRect/>
              </a:stretch>
            </p:blipFill>
            <p:spPr bwMode="auto">
              <a:xfrm>
                <a:off x="1545" y="534"/>
                <a:ext cx="636" cy="1488"/>
              </a:xfrm>
              <a:prstGeom prst="rect">
                <a:avLst/>
              </a:prstGeom>
              <a:noFill/>
              <a:ln w="9525">
                <a:noFill/>
                <a:miter lim="800000"/>
                <a:headEnd/>
                <a:tailEnd/>
              </a:ln>
            </p:spPr>
          </p:pic>
          <p:pic>
            <p:nvPicPr>
              <p:cNvPr id="182" name="Picture 137"/>
              <p:cNvPicPr>
                <a:picLocks noChangeAspect="1" noChangeArrowheads="1"/>
              </p:cNvPicPr>
              <p:nvPr/>
            </p:nvPicPr>
            <p:blipFill>
              <a:blip r:embed="rId56" cstate="print"/>
              <a:srcRect/>
              <a:stretch>
                <a:fillRect/>
              </a:stretch>
            </p:blipFill>
            <p:spPr bwMode="auto">
              <a:xfrm>
                <a:off x="1765" y="448"/>
                <a:ext cx="672" cy="1482"/>
              </a:xfrm>
              <a:prstGeom prst="rect">
                <a:avLst/>
              </a:prstGeom>
              <a:noFill/>
              <a:ln w="9525">
                <a:noFill/>
                <a:miter lim="800000"/>
                <a:headEnd/>
                <a:tailEnd/>
              </a:ln>
            </p:spPr>
          </p:pic>
          <p:pic>
            <p:nvPicPr>
              <p:cNvPr id="183" name="Picture 138"/>
              <p:cNvPicPr>
                <a:picLocks noChangeAspect="1" noChangeArrowheads="1"/>
              </p:cNvPicPr>
              <p:nvPr/>
            </p:nvPicPr>
            <p:blipFill>
              <a:blip r:embed="rId57" cstate="print"/>
              <a:srcRect/>
              <a:stretch>
                <a:fillRect/>
              </a:stretch>
            </p:blipFill>
            <p:spPr bwMode="auto">
              <a:xfrm>
                <a:off x="2005" y="362"/>
                <a:ext cx="630" cy="1500"/>
              </a:xfrm>
              <a:prstGeom prst="rect">
                <a:avLst/>
              </a:prstGeom>
              <a:noFill/>
              <a:ln w="9525">
                <a:noFill/>
                <a:miter lim="800000"/>
                <a:headEnd/>
                <a:tailEnd/>
              </a:ln>
            </p:spPr>
          </p:pic>
        </p:grpSp>
        <p:grpSp>
          <p:nvGrpSpPr>
            <p:cNvPr id="160" name="Group 139"/>
            <p:cNvGrpSpPr>
              <a:grpSpLocks/>
            </p:cNvGrpSpPr>
            <p:nvPr/>
          </p:nvGrpSpPr>
          <p:grpSpPr bwMode="auto">
            <a:xfrm>
              <a:off x="2106" y="3127"/>
              <a:ext cx="130" cy="225"/>
              <a:chOff x="1252" y="1884"/>
              <a:chExt cx="1433" cy="1867"/>
            </a:xfrm>
          </p:grpSpPr>
          <p:pic>
            <p:nvPicPr>
              <p:cNvPr id="176" name="Picture 140"/>
              <p:cNvPicPr>
                <a:picLocks noChangeAspect="1" noChangeArrowheads="1"/>
              </p:cNvPicPr>
              <p:nvPr/>
            </p:nvPicPr>
            <p:blipFill>
              <a:blip r:embed="rId50" cstate="print"/>
              <a:srcRect/>
              <a:stretch>
                <a:fillRect/>
              </a:stretch>
            </p:blipFill>
            <p:spPr bwMode="auto">
              <a:xfrm>
                <a:off x="1252" y="2179"/>
                <a:ext cx="642" cy="1572"/>
              </a:xfrm>
              <a:prstGeom prst="rect">
                <a:avLst/>
              </a:prstGeom>
              <a:noFill/>
              <a:ln w="9525">
                <a:noFill/>
                <a:miter lim="800000"/>
                <a:headEnd/>
                <a:tailEnd/>
              </a:ln>
            </p:spPr>
          </p:pic>
          <p:pic>
            <p:nvPicPr>
              <p:cNvPr id="177" name="Picture 141"/>
              <p:cNvPicPr>
                <a:picLocks noChangeAspect="1" noChangeArrowheads="1"/>
              </p:cNvPicPr>
              <p:nvPr/>
            </p:nvPicPr>
            <p:blipFill>
              <a:blip r:embed="rId51" cstate="print"/>
              <a:srcRect/>
              <a:stretch>
                <a:fillRect/>
              </a:stretch>
            </p:blipFill>
            <p:spPr bwMode="auto">
              <a:xfrm>
                <a:off x="1509" y="2106"/>
                <a:ext cx="624" cy="1542"/>
              </a:xfrm>
              <a:prstGeom prst="rect">
                <a:avLst/>
              </a:prstGeom>
              <a:noFill/>
              <a:ln w="9525">
                <a:noFill/>
                <a:miter lim="800000"/>
                <a:headEnd/>
                <a:tailEnd/>
              </a:ln>
            </p:spPr>
          </p:pic>
          <p:pic>
            <p:nvPicPr>
              <p:cNvPr id="178" name="Picture 142"/>
              <p:cNvPicPr>
                <a:picLocks noChangeAspect="1" noChangeArrowheads="1"/>
              </p:cNvPicPr>
              <p:nvPr/>
            </p:nvPicPr>
            <p:blipFill>
              <a:blip r:embed="rId52" cstate="print"/>
              <a:srcRect/>
              <a:stretch>
                <a:fillRect/>
              </a:stretch>
            </p:blipFill>
            <p:spPr bwMode="auto">
              <a:xfrm>
                <a:off x="1726" y="1968"/>
                <a:ext cx="618" cy="1536"/>
              </a:xfrm>
              <a:prstGeom prst="rect">
                <a:avLst/>
              </a:prstGeom>
              <a:noFill/>
              <a:ln w="9525">
                <a:noFill/>
                <a:miter lim="800000"/>
                <a:headEnd/>
                <a:tailEnd/>
              </a:ln>
            </p:spPr>
          </p:pic>
          <p:pic>
            <p:nvPicPr>
              <p:cNvPr id="179" name="Picture 143"/>
              <p:cNvPicPr>
                <a:picLocks noChangeAspect="1" noChangeArrowheads="1"/>
              </p:cNvPicPr>
              <p:nvPr/>
            </p:nvPicPr>
            <p:blipFill>
              <a:blip r:embed="rId53" cstate="print"/>
              <a:srcRect/>
              <a:stretch>
                <a:fillRect/>
              </a:stretch>
            </p:blipFill>
            <p:spPr bwMode="auto">
              <a:xfrm>
                <a:off x="2037" y="1884"/>
                <a:ext cx="648" cy="1518"/>
              </a:xfrm>
              <a:prstGeom prst="rect">
                <a:avLst/>
              </a:prstGeom>
              <a:noFill/>
              <a:ln w="9525">
                <a:noFill/>
                <a:miter lim="800000"/>
                <a:headEnd/>
                <a:tailEnd/>
              </a:ln>
            </p:spPr>
          </p:pic>
        </p:grpSp>
        <p:grpSp>
          <p:nvGrpSpPr>
            <p:cNvPr id="161" name="Group 144"/>
            <p:cNvGrpSpPr>
              <a:grpSpLocks/>
            </p:cNvGrpSpPr>
            <p:nvPr/>
          </p:nvGrpSpPr>
          <p:grpSpPr bwMode="auto">
            <a:xfrm>
              <a:off x="2274" y="3044"/>
              <a:ext cx="134" cy="229"/>
              <a:chOff x="1252" y="1884"/>
              <a:chExt cx="1433" cy="1867"/>
            </a:xfrm>
          </p:grpSpPr>
          <p:pic>
            <p:nvPicPr>
              <p:cNvPr id="172" name="Picture 145"/>
              <p:cNvPicPr>
                <a:picLocks noChangeAspect="1" noChangeArrowheads="1"/>
              </p:cNvPicPr>
              <p:nvPr/>
            </p:nvPicPr>
            <p:blipFill>
              <a:blip r:embed="rId58" cstate="print"/>
              <a:srcRect/>
              <a:stretch>
                <a:fillRect/>
              </a:stretch>
            </p:blipFill>
            <p:spPr bwMode="auto">
              <a:xfrm>
                <a:off x="1252" y="2179"/>
                <a:ext cx="642" cy="1572"/>
              </a:xfrm>
              <a:prstGeom prst="rect">
                <a:avLst/>
              </a:prstGeom>
              <a:noFill/>
              <a:ln w="9525">
                <a:noFill/>
                <a:miter lim="800000"/>
                <a:headEnd/>
                <a:tailEnd/>
              </a:ln>
            </p:spPr>
          </p:pic>
          <p:pic>
            <p:nvPicPr>
              <p:cNvPr id="173" name="Picture 146"/>
              <p:cNvPicPr>
                <a:picLocks noChangeAspect="1" noChangeArrowheads="1"/>
              </p:cNvPicPr>
              <p:nvPr/>
            </p:nvPicPr>
            <p:blipFill>
              <a:blip r:embed="rId59" cstate="print"/>
              <a:srcRect/>
              <a:stretch>
                <a:fillRect/>
              </a:stretch>
            </p:blipFill>
            <p:spPr bwMode="auto">
              <a:xfrm>
                <a:off x="1509" y="2106"/>
                <a:ext cx="624" cy="1542"/>
              </a:xfrm>
              <a:prstGeom prst="rect">
                <a:avLst/>
              </a:prstGeom>
              <a:noFill/>
              <a:ln w="9525">
                <a:noFill/>
                <a:miter lim="800000"/>
                <a:headEnd/>
                <a:tailEnd/>
              </a:ln>
            </p:spPr>
          </p:pic>
          <p:pic>
            <p:nvPicPr>
              <p:cNvPr id="174" name="Picture 147"/>
              <p:cNvPicPr>
                <a:picLocks noChangeAspect="1" noChangeArrowheads="1"/>
              </p:cNvPicPr>
              <p:nvPr/>
            </p:nvPicPr>
            <p:blipFill>
              <a:blip r:embed="rId60" cstate="print"/>
              <a:srcRect/>
              <a:stretch>
                <a:fillRect/>
              </a:stretch>
            </p:blipFill>
            <p:spPr bwMode="auto">
              <a:xfrm>
                <a:off x="1726" y="1968"/>
                <a:ext cx="618" cy="1536"/>
              </a:xfrm>
              <a:prstGeom prst="rect">
                <a:avLst/>
              </a:prstGeom>
              <a:noFill/>
              <a:ln w="9525">
                <a:noFill/>
                <a:miter lim="800000"/>
                <a:headEnd/>
                <a:tailEnd/>
              </a:ln>
            </p:spPr>
          </p:pic>
          <p:pic>
            <p:nvPicPr>
              <p:cNvPr id="175" name="Picture 148"/>
              <p:cNvPicPr>
                <a:picLocks noChangeAspect="1" noChangeArrowheads="1"/>
              </p:cNvPicPr>
              <p:nvPr/>
            </p:nvPicPr>
            <p:blipFill>
              <a:blip r:embed="rId61" cstate="print"/>
              <a:srcRect/>
              <a:stretch>
                <a:fillRect/>
              </a:stretch>
            </p:blipFill>
            <p:spPr bwMode="auto">
              <a:xfrm>
                <a:off x="2037" y="1884"/>
                <a:ext cx="648" cy="1518"/>
              </a:xfrm>
              <a:prstGeom prst="rect">
                <a:avLst/>
              </a:prstGeom>
              <a:noFill/>
              <a:ln w="9525">
                <a:noFill/>
                <a:miter lim="800000"/>
                <a:headEnd/>
                <a:tailEnd/>
              </a:ln>
            </p:spPr>
          </p:pic>
        </p:grpSp>
        <p:grpSp>
          <p:nvGrpSpPr>
            <p:cNvPr id="162" name="Group 149"/>
            <p:cNvGrpSpPr>
              <a:grpSpLocks/>
            </p:cNvGrpSpPr>
            <p:nvPr/>
          </p:nvGrpSpPr>
          <p:grpSpPr bwMode="auto">
            <a:xfrm>
              <a:off x="2214" y="3271"/>
              <a:ext cx="130" cy="225"/>
              <a:chOff x="1252" y="1884"/>
              <a:chExt cx="1433" cy="1867"/>
            </a:xfrm>
          </p:grpSpPr>
          <p:pic>
            <p:nvPicPr>
              <p:cNvPr id="168" name="Picture 150"/>
              <p:cNvPicPr>
                <a:picLocks noChangeAspect="1" noChangeArrowheads="1"/>
              </p:cNvPicPr>
              <p:nvPr/>
            </p:nvPicPr>
            <p:blipFill>
              <a:blip r:embed="rId50" cstate="print"/>
              <a:srcRect/>
              <a:stretch>
                <a:fillRect/>
              </a:stretch>
            </p:blipFill>
            <p:spPr bwMode="auto">
              <a:xfrm>
                <a:off x="1252" y="2179"/>
                <a:ext cx="642" cy="1572"/>
              </a:xfrm>
              <a:prstGeom prst="rect">
                <a:avLst/>
              </a:prstGeom>
              <a:noFill/>
              <a:ln w="9525">
                <a:noFill/>
                <a:miter lim="800000"/>
                <a:headEnd/>
                <a:tailEnd/>
              </a:ln>
            </p:spPr>
          </p:pic>
          <p:pic>
            <p:nvPicPr>
              <p:cNvPr id="169" name="Picture 151"/>
              <p:cNvPicPr>
                <a:picLocks noChangeAspect="1" noChangeArrowheads="1"/>
              </p:cNvPicPr>
              <p:nvPr/>
            </p:nvPicPr>
            <p:blipFill>
              <a:blip r:embed="rId51" cstate="print"/>
              <a:srcRect/>
              <a:stretch>
                <a:fillRect/>
              </a:stretch>
            </p:blipFill>
            <p:spPr bwMode="auto">
              <a:xfrm>
                <a:off x="1509" y="2106"/>
                <a:ext cx="624" cy="1542"/>
              </a:xfrm>
              <a:prstGeom prst="rect">
                <a:avLst/>
              </a:prstGeom>
              <a:noFill/>
              <a:ln w="9525">
                <a:noFill/>
                <a:miter lim="800000"/>
                <a:headEnd/>
                <a:tailEnd/>
              </a:ln>
            </p:spPr>
          </p:pic>
          <p:pic>
            <p:nvPicPr>
              <p:cNvPr id="170" name="Picture 152"/>
              <p:cNvPicPr>
                <a:picLocks noChangeAspect="1" noChangeArrowheads="1"/>
              </p:cNvPicPr>
              <p:nvPr/>
            </p:nvPicPr>
            <p:blipFill>
              <a:blip r:embed="rId52" cstate="print"/>
              <a:srcRect/>
              <a:stretch>
                <a:fillRect/>
              </a:stretch>
            </p:blipFill>
            <p:spPr bwMode="auto">
              <a:xfrm>
                <a:off x="1726" y="1968"/>
                <a:ext cx="618" cy="1536"/>
              </a:xfrm>
              <a:prstGeom prst="rect">
                <a:avLst/>
              </a:prstGeom>
              <a:noFill/>
              <a:ln w="9525">
                <a:noFill/>
                <a:miter lim="800000"/>
                <a:headEnd/>
                <a:tailEnd/>
              </a:ln>
            </p:spPr>
          </p:pic>
          <p:pic>
            <p:nvPicPr>
              <p:cNvPr id="171" name="Picture 153"/>
              <p:cNvPicPr>
                <a:picLocks noChangeAspect="1" noChangeArrowheads="1"/>
              </p:cNvPicPr>
              <p:nvPr/>
            </p:nvPicPr>
            <p:blipFill>
              <a:blip r:embed="rId53" cstate="print"/>
              <a:srcRect/>
              <a:stretch>
                <a:fillRect/>
              </a:stretch>
            </p:blipFill>
            <p:spPr bwMode="auto">
              <a:xfrm>
                <a:off x="2037" y="1884"/>
                <a:ext cx="648" cy="1518"/>
              </a:xfrm>
              <a:prstGeom prst="rect">
                <a:avLst/>
              </a:prstGeom>
              <a:noFill/>
              <a:ln w="9525">
                <a:noFill/>
                <a:miter lim="800000"/>
                <a:headEnd/>
                <a:tailEnd/>
              </a:ln>
            </p:spPr>
          </p:pic>
        </p:grpSp>
        <p:grpSp>
          <p:nvGrpSpPr>
            <p:cNvPr id="163" name="Group 154"/>
            <p:cNvGrpSpPr>
              <a:grpSpLocks/>
            </p:cNvGrpSpPr>
            <p:nvPr/>
          </p:nvGrpSpPr>
          <p:grpSpPr bwMode="auto">
            <a:xfrm>
              <a:off x="2382" y="3188"/>
              <a:ext cx="134" cy="229"/>
              <a:chOff x="1252" y="1884"/>
              <a:chExt cx="1433" cy="1867"/>
            </a:xfrm>
          </p:grpSpPr>
          <p:pic>
            <p:nvPicPr>
              <p:cNvPr id="164" name="Picture 155"/>
              <p:cNvPicPr>
                <a:picLocks noChangeAspect="1" noChangeArrowheads="1"/>
              </p:cNvPicPr>
              <p:nvPr/>
            </p:nvPicPr>
            <p:blipFill>
              <a:blip r:embed="rId58" cstate="print"/>
              <a:srcRect/>
              <a:stretch>
                <a:fillRect/>
              </a:stretch>
            </p:blipFill>
            <p:spPr bwMode="auto">
              <a:xfrm>
                <a:off x="1252" y="2179"/>
                <a:ext cx="642" cy="1572"/>
              </a:xfrm>
              <a:prstGeom prst="rect">
                <a:avLst/>
              </a:prstGeom>
              <a:noFill/>
              <a:ln w="9525">
                <a:noFill/>
                <a:miter lim="800000"/>
                <a:headEnd/>
                <a:tailEnd/>
              </a:ln>
            </p:spPr>
          </p:pic>
          <p:pic>
            <p:nvPicPr>
              <p:cNvPr id="165" name="Picture 156"/>
              <p:cNvPicPr>
                <a:picLocks noChangeAspect="1" noChangeArrowheads="1"/>
              </p:cNvPicPr>
              <p:nvPr/>
            </p:nvPicPr>
            <p:blipFill>
              <a:blip r:embed="rId59" cstate="print"/>
              <a:srcRect/>
              <a:stretch>
                <a:fillRect/>
              </a:stretch>
            </p:blipFill>
            <p:spPr bwMode="auto">
              <a:xfrm>
                <a:off x="1509" y="2106"/>
                <a:ext cx="624" cy="1542"/>
              </a:xfrm>
              <a:prstGeom prst="rect">
                <a:avLst/>
              </a:prstGeom>
              <a:noFill/>
              <a:ln w="9525">
                <a:noFill/>
                <a:miter lim="800000"/>
                <a:headEnd/>
                <a:tailEnd/>
              </a:ln>
            </p:spPr>
          </p:pic>
          <p:pic>
            <p:nvPicPr>
              <p:cNvPr id="166" name="Picture 157"/>
              <p:cNvPicPr>
                <a:picLocks noChangeAspect="1" noChangeArrowheads="1"/>
              </p:cNvPicPr>
              <p:nvPr/>
            </p:nvPicPr>
            <p:blipFill>
              <a:blip r:embed="rId60" cstate="print"/>
              <a:srcRect/>
              <a:stretch>
                <a:fillRect/>
              </a:stretch>
            </p:blipFill>
            <p:spPr bwMode="auto">
              <a:xfrm>
                <a:off x="1726" y="1968"/>
                <a:ext cx="618" cy="1536"/>
              </a:xfrm>
              <a:prstGeom prst="rect">
                <a:avLst/>
              </a:prstGeom>
              <a:noFill/>
              <a:ln w="9525">
                <a:noFill/>
                <a:miter lim="800000"/>
                <a:headEnd/>
                <a:tailEnd/>
              </a:ln>
            </p:spPr>
          </p:pic>
          <p:pic>
            <p:nvPicPr>
              <p:cNvPr id="167" name="Picture 158"/>
              <p:cNvPicPr>
                <a:picLocks noChangeAspect="1" noChangeArrowheads="1"/>
              </p:cNvPicPr>
              <p:nvPr/>
            </p:nvPicPr>
            <p:blipFill>
              <a:blip r:embed="rId61" cstate="print"/>
              <a:srcRect/>
              <a:stretch>
                <a:fillRect/>
              </a:stretch>
            </p:blipFill>
            <p:spPr bwMode="auto">
              <a:xfrm>
                <a:off x="2037" y="1884"/>
                <a:ext cx="648" cy="1518"/>
              </a:xfrm>
              <a:prstGeom prst="rect">
                <a:avLst/>
              </a:prstGeom>
              <a:noFill/>
              <a:ln w="9525">
                <a:noFill/>
                <a:miter lim="800000"/>
                <a:headEnd/>
                <a:tailEnd/>
              </a:ln>
            </p:spPr>
          </p:pic>
        </p:grpSp>
      </p:grpSp>
      <p:pic>
        <p:nvPicPr>
          <p:cNvPr id="287" name="Picture 159"/>
          <p:cNvPicPr>
            <a:picLocks noChangeAspect="1" noChangeArrowheads="1"/>
          </p:cNvPicPr>
          <p:nvPr/>
        </p:nvPicPr>
        <p:blipFill>
          <a:blip r:embed="rId62" cstate="print"/>
          <a:srcRect/>
          <a:stretch>
            <a:fillRect/>
          </a:stretch>
        </p:blipFill>
        <p:spPr bwMode="auto">
          <a:xfrm>
            <a:off x="26547763" y="18383251"/>
            <a:ext cx="982663" cy="1993900"/>
          </a:xfrm>
          <a:prstGeom prst="rect">
            <a:avLst/>
          </a:prstGeom>
          <a:noFill/>
          <a:ln w="9525">
            <a:noFill/>
            <a:miter lim="800000"/>
            <a:headEnd/>
            <a:tailEnd/>
          </a:ln>
        </p:spPr>
      </p:pic>
      <p:pic>
        <p:nvPicPr>
          <p:cNvPr id="288" name="Picture 160"/>
          <p:cNvPicPr>
            <a:picLocks noChangeAspect="1" noChangeArrowheads="1"/>
          </p:cNvPicPr>
          <p:nvPr/>
        </p:nvPicPr>
        <p:blipFill>
          <a:blip r:embed="rId63" cstate="print"/>
          <a:srcRect/>
          <a:stretch>
            <a:fillRect/>
          </a:stretch>
        </p:blipFill>
        <p:spPr bwMode="auto">
          <a:xfrm>
            <a:off x="27598688" y="18389601"/>
            <a:ext cx="900113" cy="2036762"/>
          </a:xfrm>
          <a:prstGeom prst="rect">
            <a:avLst/>
          </a:prstGeom>
          <a:noFill/>
          <a:ln w="9525">
            <a:noFill/>
            <a:miter lim="800000"/>
            <a:headEnd/>
            <a:tailEnd/>
          </a:ln>
        </p:spPr>
      </p:pic>
      <p:pic>
        <p:nvPicPr>
          <p:cNvPr id="289" name="Picture 162"/>
          <p:cNvPicPr>
            <a:picLocks noChangeAspect="1" noChangeArrowheads="1"/>
          </p:cNvPicPr>
          <p:nvPr/>
        </p:nvPicPr>
        <p:blipFill>
          <a:blip r:embed="rId64" cstate="print"/>
          <a:srcRect/>
          <a:stretch>
            <a:fillRect/>
          </a:stretch>
        </p:blipFill>
        <p:spPr bwMode="auto">
          <a:xfrm>
            <a:off x="23012400" y="17759363"/>
            <a:ext cx="2949575" cy="3424238"/>
          </a:xfrm>
          <a:prstGeom prst="rect">
            <a:avLst/>
          </a:prstGeom>
          <a:noFill/>
          <a:ln w="9525">
            <a:noFill/>
            <a:miter lim="800000"/>
            <a:headEnd/>
            <a:tailEnd/>
          </a:ln>
        </p:spPr>
      </p:pic>
      <p:sp>
        <p:nvSpPr>
          <p:cNvPr id="290" name="Rectangle 164"/>
          <p:cNvSpPr>
            <a:spLocks noChangeArrowheads="1"/>
          </p:cNvSpPr>
          <p:nvPr/>
        </p:nvSpPr>
        <p:spPr bwMode="auto">
          <a:xfrm>
            <a:off x="26215976" y="17710151"/>
            <a:ext cx="2713037" cy="581025"/>
          </a:xfrm>
          <a:prstGeom prst="rect">
            <a:avLst/>
          </a:prstGeom>
          <a:noFill/>
          <a:ln w="9525">
            <a:noFill/>
            <a:miter lim="800000"/>
            <a:headEnd/>
            <a:tailEnd/>
          </a:ln>
        </p:spPr>
        <p:txBody>
          <a:bodyPr anchor="ctr">
            <a:spAutoFit/>
          </a:bodyPr>
          <a:lstStyle/>
          <a:p>
            <a:pPr algn="ctr"/>
            <a:r>
              <a:rPr lang="en-US" altLang="zh-CN" sz="1600" b="1" dirty="0">
                <a:solidFill>
                  <a:srgbClr val="777777"/>
                </a:solidFill>
                <a:latin typeface="Lucida Sans" pitchFamily="34" charset="0"/>
                <a:ea typeface="宋体" pitchFamily="2" charset="-122"/>
              </a:rPr>
              <a:t>Spatially Downscaled</a:t>
            </a:r>
          </a:p>
          <a:p>
            <a:pPr algn="ctr"/>
            <a:r>
              <a:rPr lang="en-US" altLang="zh-CN" sz="1600" b="1" dirty="0">
                <a:solidFill>
                  <a:srgbClr val="777777"/>
                </a:solidFill>
                <a:latin typeface="Lucida Sans" pitchFamily="34" charset="0"/>
                <a:ea typeface="宋体" pitchFamily="2" charset="-122"/>
              </a:rPr>
              <a:t>T-P Fields</a:t>
            </a:r>
          </a:p>
        </p:txBody>
      </p:sp>
      <p:sp>
        <p:nvSpPr>
          <p:cNvPr id="291" name="AutoShape 165"/>
          <p:cNvSpPr>
            <a:spLocks noChangeArrowheads="1"/>
          </p:cNvSpPr>
          <p:nvPr/>
        </p:nvSpPr>
        <p:spPr bwMode="auto">
          <a:xfrm>
            <a:off x="25946100" y="19207163"/>
            <a:ext cx="647700" cy="241300"/>
          </a:xfrm>
          <a:prstGeom prst="rightArrow">
            <a:avLst>
              <a:gd name="adj1" fmla="val 50000"/>
              <a:gd name="adj2" fmla="val 67105"/>
            </a:avLst>
          </a:prstGeom>
          <a:solidFill>
            <a:schemeClr val="accent1"/>
          </a:solidFill>
          <a:ln w="9525">
            <a:solidFill>
              <a:schemeClr val="tx1"/>
            </a:solidFill>
            <a:miter lim="800000"/>
            <a:headEnd/>
            <a:tailEnd/>
          </a:ln>
        </p:spPr>
        <p:txBody>
          <a:bodyPr wrap="none" anchor="ctr"/>
          <a:lstStyle/>
          <a:p>
            <a:endParaRPr lang="en-US"/>
          </a:p>
        </p:txBody>
      </p:sp>
      <p:sp>
        <p:nvSpPr>
          <p:cNvPr id="292" name="Rectangle 161"/>
          <p:cNvSpPr>
            <a:spLocks noChangeArrowheads="1"/>
          </p:cNvSpPr>
          <p:nvPr/>
        </p:nvSpPr>
        <p:spPr bwMode="auto">
          <a:xfrm>
            <a:off x="24433213" y="16616363"/>
            <a:ext cx="3030537" cy="733425"/>
          </a:xfrm>
          <a:prstGeom prst="rect">
            <a:avLst/>
          </a:prstGeom>
          <a:solidFill>
            <a:srgbClr val="FFFFCC">
              <a:alpha val="49019"/>
            </a:srgbClr>
          </a:solidFill>
          <a:ln w="9525">
            <a:noFill/>
            <a:miter lim="800000"/>
            <a:headEnd/>
            <a:tailEnd/>
          </a:ln>
        </p:spPr>
        <p:txBody>
          <a:bodyPr lIns="0" tIns="0" rIns="0" bIns="0" anchor="ctr">
            <a:spAutoFit/>
          </a:bodyPr>
          <a:lstStyle/>
          <a:p>
            <a:r>
              <a:rPr lang="en-US" altLang="zh-CN" sz="1600" b="1" dirty="0">
                <a:latin typeface="Lucida Sans" pitchFamily="34" charset="0"/>
                <a:ea typeface="宋体" pitchFamily="2" charset="-122"/>
              </a:rPr>
              <a:t>Historical Analog Approach</a:t>
            </a:r>
          </a:p>
          <a:p>
            <a:r>
              <a:rPr lang="en-US" altLang="zh-CN" sz="1600" b="1" dirty="0">
                <a:latin typeface="Lucida Sans" pitchFamily="34" charset="0"/>
                <a:ea typeface="宋体" pitchFamily="2" charset="-122"/>
              </a:rPr>
              <a:t>Contemporaneous for</a:t>
            </a:r>
          </a:p>
          <a:p>
            <a:r>
              <a:rPr lang="en-US" altLang="zh-CN" sz="1600" b="1" dirty="0">
                <a:latin typeface="Lucida Sans" pitchFamily="34" charset="0"/>
                <a:ea typeface="宋体" pitchFamily="2" charset="-122"/>
              </a:rPr>
              <a:t>all GCM </a:t>
            </a:r>
            <a:r>
              <a:rPr lang="en-US" altLang="zh-CN" sz="1600" b="1" dirty="0">
                <a:solidFill>
                  <a:srgbClr val="FF0000"/>
                </a:solidFill>
                <a:latin typeface="Lucida Sans" pitchFamily="34" charset="0"/>
                <a:ea typeface="宋体" pitchFamily="2" charset="-122"/>
              </a:rPr>
              <a:t>Basin Coverage</a:t>
            </a:r>
          </a:p>
        </p:txBody>
      </p:sp>
      <p:sp>
        <p:nvSpPr>
          <p:cNvPr id="293" name="Rectangle 292"/>
          <p:cNvSpPr/>
          <p:nvPr/>
        </p:nvSpPr>
        <p:spPr>
          <a:xfrm>
            <a:off x="21253252" y="22250400"/>
            <a:ext cx="7321748" cy="400110"/>
          </a:xfrm>
          <a:prstGeom prst="rect">
            <a:avLst/>
          </a:prstGeom>
        </p:spPr>
        <p:txBody>
          <a:bodyPr wrap="none">
            <a:spAutoFit/>
          </a:bodyPr>
          <a:lstStyle/>
          <a:p>
            <a:r>
              <a:rPr lang="en-US" sz="2000" b="1" dirty="0" smtClean="0">
                <a:latin typeface="Trebuchet MS" pitchFamily="34" charset="0"/>
              </a:rPr>
              <a:t>Figure 5</a:t>
            </a:r>
            <a:r>
              <a:rPr lang="en-US" sz="2000" dirty="0" smtClean="0">
                <a:latin typeface="Trebuchet MS" pitchFamily="34" charset="0"/>
              </a:rPr>
              <a:t> Spatial Downscaling using Historical Analog Approach</a:t>
            </a:r>
            <a:endParaRPr lang="en-US" sz="2000" dirty="0">
              <a:latin typeface="Trebuchet MS" pitchFamily="34" charset="0"/>
            </a:endParaRPr>
          </a:p>
        </p:txBody>
      </p:sp>
      <p:sp>
        <p:nvSpPr>
          <p:cNvPr id="294" name="Rectangle 293"/>
          <p:cNvSpPr/>
          <p:nvPr/>
        </p:nvSpPr>
        <p:spPr>
          <a:xfrm>
            <a:off x="14935200" y="23164800"/>
            <a:ext cx="13944600" cy="744819"/>
          </a:xfrm>
          <a:prstGeom prst="rect">
            <a:avLst/>
          </a:prstGeom>
        </p:spPr>
        <p:txBody>
          <a:bodyPr wrap="square" lIns="128016" tIns="64008" rIns="128016" bIns="64008">
            <a:spAutoFit/>
          </a:bodyPr>
          <a:lstStyle/>
          <a:p>
            <a:pPr algn="ctr"/>
            <a:r>
              <a:rPr lang="en-US" sz="4000" dirty="0" smtClean="0">
                <a:solidFill>
                  <a:schemeClr val="bg1"/>
                </a:solidFill>
                <a:latin typeface="Trebuchet MS" pitchFamily="34" charset="0"/>
              </a:rPr>
              <a:t>Downscaling Results for CGCM3.1-run1 (A1B Scenario)</a:t>
            </a:r>
            <a:endParaRPr lang="en-US" sz="4000" dirty="0">
              <a:solidFill>
                <a:schemeClr val="bg1"/>
              </a:solidFill>
              <a:latin typeface="Trebuchet MS" pitchFamily="34" charset="0"/>
            </a:endParaRPr>
          </a:p>
        </p:txBody>
      </p:sp>
      <p:sp>
        <p:nvSpPr>
          <p:cNvPr id="298" name="Text Box 5"/>
          <p:cNvSpPr txBox="1">
            <a:spLocks noChangeArrowheads="1"/>
          </p:cNvSpPr>
          <p:nvPr/>
        </p:nvSpPr>
        <p:spPr bwMode="auto">
          <a:xfrm>
            <a:off x="15087600" y="25232380"/>
            <a:ext cx="964770" cy="523220"/>
          </a:xfrm>
          <a:prstGeom prst="rect">
            <a:avLst/>
          </a:prstGeom>
          <a:noFill/>
          <a:ln w="9525">
            <a:noFill/>
            <a:miter lim="800000"/>
            <a:headEnd/>
            <a:tailEnd/>
          </a:ln>
        </p:spPr>
        <p:txBody>
          <a:bodyPr wrap="square">
            <a:spAutoFit/>
          </a:bodyPr>
          <a:lstStyle/>
          <a:p>
            <a:pPr>
              <a:spcBef>
                <a:spcPct val="50000"/>
              </a:spcBef>
            </a:pPr>
            <a:r>
              <a:rPr lang="en-US" altLang="zh-CN" sz="2800" dirty="0">
                <a:ea typeface="宋体" pitchFamily="2" charset="-122"/>
              </a:rPr>
              <a:t>DJF</a:t>
            </a:r>
          </a:p>
        </p:txBody>
      </p:sp>
      <p:sp>
        <p:nvSpPr>
          <p:cNvPr id="299" name="Text Box 6"/>
          <p:cNvSpPr txBox="1">
            <a:spLocks noChangeArrowheads="1"/>
          </p:cNvSpPr>
          <p:nvPr/>
        </p:nvSpPr>
        <p:spPr bwMode="auto">
          <a:xfrm>
            <a:off x="15037230" y="26680180"/>
            <a:ext cx="1040970" cy="523220"/>
          </a:xfrm>
          <a:prstGeom prst="rect">
            <a:avLst/>
          </a:prstGeom>
          <a:noFill/>
          <a:ln w="9525">
            <a:noFill/>
            <a:miter lim="800000"/>
            <a:headEnd/>
            <a:tailEnd/>
          </a:ln>
        </p:spPr>
        <p:txBody>
          <a:bodyPr wrap="square">
            <a:spAutoFit/>
          </a:bodyPr>
          <a:lstStyle/>
          <a:p>
            <a:pPr>
              <a:spcBef>
                <a:spcPct val="50000"/>
              </a:spcBef>
            </a:pPr>
            <a:r>
              <a:rPr lang="en-US" altLang="zh-CN" sz="2800" dirty="0">
                <a:ea typeface="宋体" pitchFamily="2" charset="-122"/>
              </a:rPr>
              <a:t>MAM</a:t>
            </a:r>
          </a:p>
        </p:txBody>
      </p:sp>
      <p:sp>
        <p:nvSpPr>
          <p:cNvPr id="300" name="Text Box 7"/>
          <p:cNvSpPr txBox="1">
            <a:spLocks noChangeArrowheads="1"/>
          </p:cNvSpPr>
          <p:nvPr/>
        </p:nvSpPr>
        <p:spPr bwMode="auto">
          <a:xfrm>
            <a:off x="15113432" y="28194000"/>
            <a:ext cx="964768" cy="523220"/>
          </a:xfrm>
          <a:prstGeom prst="rect">
            <a:avLst/>
          </a:prstGeom>
          <a:noFill/>
          <a:ln w="9525">
            <a:noFill/>
            <a:miter lim="800000"/>
            <a:headEnd/>
            <a:tailEnd/>
          </a:ln>
        </p:spPr>
        <p:txBody>
          <a:bodyPr wrap="square">
            <a:spAutoFit/>
          </a:bodyPr>
          <a:lstStyle/>
          <a:p>
            <a:pPr>
              <a:spcBef>
                <a:spcPct val="50000"/>
              </a:spcBef>
            </a:pPr>
            <a:r>
              <a:rPr lang="en-US" altLang="zh-CN" sz="2800" dirty="0">
                <a:ea typeface="宋体" pitchFamily="2" charset="-122"/>
              </a:rPr>
              <a:t>JJA</a:t>
            </a:r>
          </a:p>
        </p:txBody>
      </p:sp>
      <p:sp>
        <p:nvSpPr>
          <p:cNvPr id="301" name="Text Box 8"/>
          <p:cNvSpPr txBox="1">
            <a:spLocks noChangeArrowheads="1"/>
          </p:cNvSpPr>
          <p:nvPr/>
        </p:nvSpPr>
        <p:spPr bwMode="auto">
          <a:xfrm>
            <a:off x="15087600" y="29565600"/>
            <a:ext cx="964768" cy="523220"/>
          </a:xfrm>
          <a:prstGeom prst="rect">
            <a:avLst/>
          </a:prstGeom>
          <a:noFill/>
          <a:ln w="9525">
            <a:noFill/>
            <a:miter lim="800000"/>
            <a:headEnd/>
            <a:tailEnd/>
          </a:ln>
        </p:spPr>
        <p:txBody>
          <a:bodyPr wrap="square">
            <a:spAutoFit/>
          </a:bodyPr>
          <a:lstStyle/>
          <a:p>
            <a:pPr>
              <a:spcBef>
                <a:spcPct val="50000"/>
              </a:spcBef>
            </a:pPr>
            <a:r>
              <a:rPr lang="en-US" altLang="zh-CN" sz="2800" dirty="0">
                <a:ea typeface="宋体" pitchFamily="2" charset="-122"/>
              </a:rPr>
              <a:t>SON</a:t>
            </a:r>
          </a:p>
        </p:txBody>
      </p:sp>
      <p:pic>
        <p:nvPicPr>
          <p:cNvPr id="303" name="Picture 15"/>
          <p:cNvPicPr>
            <a:picLocks noChangeAspect="1" noChangeArrowheads="1"/>
          </p:cNvPicPr>
          <p:nvPr/>
        </p:nvPicPr>
        <p:blipFill>
          <a:blip r:embed="rId2" cstate="print"/>
          <a:srcRect/>
          <a:stretch>
            <a:fillRect/>
          </a:stretch>
        </p:blipFill>
        <p:spPr bwMode="auto">
          <a:xfrm>
            <a:off x="29159200" y="4648200"/>
            <a:ext cx="14046200" cy="26517600"/>
          </a:xfrm>
          <a:prstGeom prst="rect">
            <a:avLst/>
          </a:prstGeom>
          <a:noFill/>
          <a:ln w="9525">
            <a:noFill/>
            <a:miter lim="800000"/>
            <a:headEnd/>
            <a:tailEnd/>
          </a:ln>
        </p:spPr>
      </p:pic>
      <p:sp>
        <p:nvSpPr>
          <p:cNvPr id="70" name="Rectangle 69"/>
          <p:cNvSpPr/>
          <p:nvPr/>
        </p:nvSpPr>
        <p:spPr>
          <a:xfrm>
            <a:off x="29159200" y="20726400"/>
            <a:ext cx="14020800" cy="10439400"/>
          </a:xfrm>
          <a:prstGeom prst="rect">
            <a:avLst/>
          </a:prstGeom>
          <a:solidFill>
            <a:schemeClr val="bg1"/>
          </a:solidFill>
          <a:ln>
            <a:solidFill>
              <a:schemeClr val="accent1">
                <a:shade val="50000"/>
                <a:alpha val="53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US" dirty="0" smtClean="0"/>
              <a:t>r</a:t>
            </a:r>
            <a:endParaRPr lang="en-US" dirty="0"/>
          </a:p>
        </p:txBody>
      </p:sp>
      <p:pic>
        <p:nvPicPr>
          <p:cNvPr id="35" name="Picture 18"/>
          <p:cNvPicPr>
            <a:picLocks noChangeAspect="1" noChangeArrowheads="1"/>
          </p:cNvPicPr>
          <p:nvPr/>
        </p:nvPicPr>
        <p:blipFill>
          <a:blip r:embed="rId65" cstate="print"/>
          <a:srcRect/>
          <a:stretch>
            <a:fillRect/>
          </a:stretch>
        </p:blipFill>
        <p:spPr bwMode="auto">
          <a:xfrm>
            <a:off x="29159200" y="19888200"/>
            <a:ext cx="14020800" cy="914400"/>
          </a:xfrm>
          <a:prstGeom prst="rect">
            <a:avLst/>
          </a:prstGeom>
          <a:noFill/>
          <a:ln w="9525">
            <a:noFill/>
            <a:miter lim="800000"/>
            <a:headEnd/>
            <a:tailEnd/>
          </a:ln>
        </p:spPr>
      </p:pic>
      <p:pic>
        <p:nvPicPr>
          <p:cNvPr id="304" name="Picture 303" descr="climatemap_temperature_acf_cccma"/>
          <p:cNvPicPr/>
          <p:nvPr/>
        </p:nvPicPr>
        <p:blipFill>
          <a:blip r:embed="rId66" cstate="print"/>
          <a:srcRect/>
          <a:stretch>
            <a:fillRect/>
          </a:stretch>
        </p:blipFill>
        <p:spPr bwMode="auto">
          <a:xfrm>
            <a:off x="16002000" y="24155400"/>
            <a:ext cx="5562600" cy="6629400"/>
          </a:xfrm>
          <a:prstGeom prst="rect">
            <a:avLst/>
          </a:prstGeom>
          <a:noFill/>
          <a:ln w="9525">
            <a:noFill/>
            <a:miter lim="800000"/>
            <a:headEnd/>
            <a:tailEnd/>
          </a:ln>
        </p:spPr>
      </p:pic>
      <p:pic>
        <p:nvPicPr>
          <p:cNvPr id="305" name="Picture 304" descr="climatemap_precipitation_acf_cccma"/>
          <p:cNvPicPr/>
          <p:nvPr/>
        </p:nvPicPr>
        <p:blipFill>
          <a:blip r:embed="rId67" cstate="print"/>
          <a:srcRect/>
          <a:stretch>
            <a:fillRect/>
          </a:stretch>
        </p:blipFill>
        <p:spPr bwMode="auto">
          <a:xfrm>
            <a:off x="22098000" y="24155400"/>
            <a:ext cx="5791200" cy="6629400"/>
          </a:xfrm>
          <a:prstGeom prst="rect">
            <a:avLst/>
          </a:prstGeom>
          <a:noFill/>
          <a:ln w="9525">
            <a:noFill/>
            <a:miter lim="800000"/>
            <a:headEnd/>
            <a:tailEnd/>
          </a:ln>
        </p:spPr>
      </p:pic>
      <p:sp>
        <p:nvSpPr>
          <p:cNvPr id="306" name="Rectangle 305"/>
          <p:cNvSpPr/>
          <p:nvPr/>
        </p:nvSpPr>
        <p:spPr>
          <a:xfrm>
            <a:off x="29184600" y="4724400"/>
            <a:ext cx="13944600" cy="744819"/>
          </a:xfrm>
          <a:prstGeom prst="rect">
            <a:avLst/>
          </a:prstGeom>
        </p:spPr>
        <p:txBody>
          <a:bodyPr wrap="square" lIns="128016" tIns="64008" rIns="128016" bIns="64008">
            <a:spAutoFit/>
          </a:bodyPr>
          <a:lstStyle/>
          <a:p>
            <a:pPr algn="ctr"/>
            <a:r>
              <a:rPr lang="en-US" sz="4000" dirty="0" smtClean="0">
                <a:solidFill>
                  <a:schemeClr val="bg1"/>
                </a:solidFill>
                <a:latin typeface="Trebuchet MS" pitchFamily="34" charset="0"/>
              </a:rPr>
              <a:t>Comparison With Dynamic Downscaling Results</a:t>
            </a:r>
            <a:endParaRPr lang="en-US" sz="4000" dirty="0">
              <a:solidFill>
                <a:schemeClr val="bg1"/>
              </a:solidFill>
              <a:latin typeface="Trebuchet MS" pitchFamily="34" charset="0"/>
            </a:endParaRPr>
          </a:p>
        </p:txBody>
      </p:sp>
      <p:sp>
        <p:nvSpPr>
          <p:cNvPr id="307" name="Rectangle 306"/>
          <p:cNvSpPr/>
          <p:nvPr/>
        </p:nvSpPr>
        <p:spPr>
          <a:xfrm>
            <a:off x="29184600" y="19981581"/>
            <a:ext cx="13944600" cy="744819"/>
          </a:xfrm>
          <a:prstGeom prst="rect">
            <a:avLst/>
          </a:prstGeom>
        </p:spPr>
        <p:txBody>
          <a:bodyPr wrap="square" lIns="128016" tIns="64008" rIns="128016" bIns="64008">
            <a:spAutoFit/>
          </a:bodyPr>
          <a:lstStyle/>
          <a:p>
            <a:pPr algn="ctr"/>
            <a:r>
              <a:rPr lang="en-US" sz="4000" dirty="0" smtClean="0">
                <a:solidFill>
                  <a:schemeClr val="bg1"/>
                </a:solidFill>
                <a:latin typeface="Trebuchet MS" pitchFamily="34" charset="0"/>
              </a:rPr>
              <a:t>Climate Change Assessment for ACF Basins</a:t>
            </a:r>
            <a:endParaRPr lang="en-US" sz="4000" dirty="0">
              <a:solidFill>
                <a:schemeClr val="bg1"/>
              </a:solidFill>
              <a:latin typeface="Trebuchet MS" pitchFamily="34" charset="0"/>
            </a:endParaRPr>
          </a:p>
        </p:txBody>
      </p:sp>
      <p:sp>
        <p:nvSpPr>
          <p:cNvPr id="308" name="Rectangle 307"/>
          <p:cNvSpPr/>
          <p:nvPr/>
        </p:nvSpPr>
        <p:spPr>
          <a:xfrm>
            <a:off x="23164800" y="5791200"/>
            <a:ext cx="5791200" cy="9193286"/>
          </a:xfrm>
          <a:prstGeom prst="rect">
            <a:avLst/>
          </a:prstGeom>
        </p:spPr>
        <p:txBody>
          <a:bodyPr wrap="square" lIns="128016" tIns="64008" rIns="128016" bIns="64008">
            <a:spAutoFit/>
          </a:bodyPr>
          <a:lstStyle/>
          <a:p>
            <a:pPr marL="514350" indent="-514350">
              <a:buAutoNum type="arabicParenBoth"/>
            </a:pPr>
            <a:r>
              <a:rPr lang="en-US" sz="3100" dirty="0" smtClean="0">
                <a:latin typeface="Trebuchet MS" pitchFamily="34" charset="0"/>
              </a:rPr>
              <a:t>Creating a differenced series of future temperature and precipitation; </a:t>
            </a:r>
          </a:p>
          <a:p>
            <a:pPr marL="514350" indent="-514350">
              <a:buAutoNum type="arabicParenBoth"/>
            </a:pPr>
            <a:r>
              <a:rPr lang="en-US" sz="3100" dirty="0" smtClean="0">
                <a:latin typeface="Trebuchet MS" pitchFamily="34" charset="0"/>
              </a:rPr>
              <a:t>Finding the joint frequency of the contemporaneous differenced data values; </a:t>
            </a:r>
          </a:p>
          <a:p>
            <a:pPr marL="514350" indent="-514350">
              <a:buAutoNum type="arabicParenBoth"/>
            </a:pPr>
            <a:r>
              <a:rPr lang="en-US" sz="3100" dirty="0" smtClean="0">
                <a:latin typeface="Trebuchet MS" pitchFamily="34" charset="0"/>
              </a:rPr>
              <a:t>Considering that this joint frequency is the same in the future differenced series as it is in the control differenced series; and </a:t>
            </a:r>
          </a:p>
          <a:p>
            <a:pPr marL="514350" indent="-514350">
              <a:buAutoNum type="arabicParenBoth"/>
            </a:pPr>
            <a:r>
              <a:rPr lang="en-US" sz="3100" dirty="0" smtClean="0">
                <a:latin typeface="Trebuchet MS" pitchFamily="34" charset="0"/>
              </a:rPr>
              <a:t>Mapping each joint frequency point of the GCM control distribution to a corresponding point on the joint frequency distribution of the observed differenced series.</a:t>
            </a:r>
            <a:endParaRPr lang="en-US" sz="3100" dirty="0">
              <a:latin typeface="Trebuchet MS" pitchFamily="34" charset="0"/>
            </a:endParaRPr>
          </a:p>
        </p:txBody>
      </p:sp>
      <p:sp>
        <p:nvSpPr>
          <p:cNvPr id="309" name="Rectangle 308"/>
          <p:cNvSpPr/>
          <p:nvPr/>
        </p:nvSpPr>
        <p:spPr>
          <a:xfrm>
            <a:off x="14935200" y="16002000"/>
            <a:ext cx="5867400" cy="6808018"/>
          </a:xfrm>
          <a:prstGeom prst="rect">
            <a:avLst/>
          </a:prstGeom>
        </p:spPr>
        <p:txBody>
          <a:bodyPr wrap="square" lIns="128016" tIns="64008" rIns="128016" bIns="64008">
            <a:spAutoFit/>
          </a:bodyPr>
          <a:lstStyle/>
          <a:p>
            <a:pPr marL="514350" indent="-514350">
              <a:buAutoNum type="arabicParenBoth"/>
            </a:pPr>
            <a:r>
              <a:rPr lang="en-US" sz="3100" dirty="0" smtClean="0">
                <a:latin typeface="Trebuchet MS" pitchFamily="34" charset="0"/>
              </a:rPr>
              <a:t>Pattern matching is performed simultaneously for temperature and precipitation fields; </a:t>
            </a:r>
          </a:p>
          <a:p>
            <a:pPr marL="514350" indent="-514350">
              <a:buAutoNum type="arabicParenBoth"/>
            </a:pPr>
            <a:r>
              <a:rPr lang="en-US" sz="3100" dirty="0" smtClean="0">
                <a:latin typeface="Trebuchet MS" pitchFamily="34" charset="0"/>
              </a:rPr>
              <a:t>Pattern matching is performed simultaneously for all GCM cells that cover the region of interest; and</a:t>
            </a:r>
          </a:p>
          <a:p>
            <a:pPr marL="514350" indent="-514350">
              <a:buAutoNum type="arabicParenBoth"/>
            </a:pPr>
            <a:r>
              <a:rPr lang="en-US" sz="3100" dirty="0" smtClean="0">
                <a:latin typeface="Trebuchet MS" pitchFamily="34" charset="0"/>
              </a:rPr>
              <a:t>Future temperature and precipitation fields that fall outside the historical range are accommodated by expanding the range of historical analogues. </a:t>
            </a:r>
            <a:endParaRPr lang="en-US" sz="3100" dirty="0">
              <a:latin typeface="Trebuchet MS" pitchFamily="34" charset="0"/>
            </a:endParaRPr>
          </a:p>
        </p:txBody>
      </p:sp>
      <p:sp>
        <p:nvSpPr>
          <p:cNvPr id="310" name="Rectangle 309"/>
          <p:cNvSpPr/>
          <p:nvPr/>
        </p:nvSpPr>
        <p:spPr>
          <a:xfrm>
            <a:off x="15011400" y="30750808"/>
            <a:ext cx="14082701" cy="1938992"/>
          </a:xfrm>
          <a:prstGeom prst="rect">
            <a:avLst/>
          </a:prstGeom>
        </p:spPr>
        <p:txBody>
          <a:bodyPr wrap="none">
            <a:spAutoFit/>
          </a:bodyPr>
          <a:lstStyle/>
          <a:p>
            <a:r>
              <a:rPr lang="en-US" sz="2000" b="1" dirty="0" smtClean="0">
                <a:latin typeface="Trebuchet MS" pitchFamily="34" charset="0"/>
              </a:rPr>
              <a:t>Figure 6 </a:t>
            </a:r>
            <a:r>
              <a:rPr lang="en-US" sz="2000" dirty="0" smtClean="0">
                <a:latin typeface="Trebuchet MS" pitchFamily="34" charset="0"/>
              </a:rPr>
              <a:t>Temperature/precipitation distributions over the ACF basin and the southeast US. Monthly precipitation fields </a:t>
            </a:r>
          </a:p>
          <a:p>
            <a:r>
              <a:rPr lang="en-US" sz="2000" dirty="0" smtClean="0">
                <a:latin typeface="Trebuchet MS" pitchFamily="34" charset="0"/>
              </a:rPr>
              <a:t>              are aggregated by season (DJF, MAM, JJA, and SON in rows 1, 2, 3, and 4 respectively).  The columns depict </a:t>
            </a:r>
          </a:p>
          <a:p>
            <a:r>
              <a:rPr lang="en-US" sz="2000" dirty="0" smtClean="0">
                <a:latin typeface="Trebuchet MS" pitchFamily="34" charset="0"/>
              </a:rPr>
              <a:t>              observations for the period 01/1950 - 12/1999 (Column 1); JVSD downscaled data using input from the 20CM3 </a:t>
            </a:r>
          </a:p>
          <a:p>
            <a:r>
              <a:rPr lang="en-US" sz="2000" dirty="0" smtClean="0">
                <a:latin typeface="Trebuchet MS" pitchFamily="34" charset="0"/>
              </a:rPr>
              <a:t>              experiment for the period 01/1950 - 12/1999 (Column 2); JVSD downscaled data using input from the </a:t>
            </a:r>
          </a:p>
          <a:p>
            <a:r>
              <a:rPr lang="en-US" sz="2000" dirty="0" smtClean="0">
                <a:latin typeface="Trebuchet MS" pitchFamily="34" charset="0"/>
              </a:rPr>
              <a:t>              CGCM3.1-run1A1B Scenario for the period 01/2000-12/2049 (Column 3); and JVSD downscaled data using input </a:t>
            </a:r>
          </a:p>
          <a:p>
            <a:r>
              <a:rPr lang="en-US" sz="2000" dirty="0" smtClean="0">
                <a:latin typeface="Trebuchet MS" pitchFamily="34" charset="0"/>
              </a:rPr>
              <a:t>              from the CGCM3.1-run1 A1B Scenario for the period 01/2050-12/2099 (Column 4).</a:t>
            </a:r>
            <a:endParaRPr lang="en-US" sz="2000" dirty="0">
              <a:latin typeface="Trebuchet MS" pitchFamily="34" charset="0"/>
            </a:endParaRPr>
          </a:p>
        </p:txBody>
      </p:sp>
      <p:pic>
        <p:nvPicPr>
          <p:cNvPr id="311" name="Picture 310"/>
          <p:cNvPicPr/>
          <p:nvPr/>
        </p:nvPicPr>
        <p:blipFill>
          <a:blip r:embed="rId68" cstate="print"/>
          <a:srcRect/>
          <a:stretch>
            <a:fillRect/>
          </a:stretch>
        </p:blipFill>
        <p:spPr bwMode="auto">
          <a:xfrm>
            <a:off x="38242875" y="6153150"/>
            <a:ext cx="3590925" cy="2914650"/>
          </a:xfrm>
          <a:prstGeom prst="rect">
            <a:avLst/>
          </a:prstGeom>
          <a:noFill/>
          <a:ln w="9525">
            <a:noFill/>
            <a:miter lim="800000"/>
            <a:headEnd/>
            <a:tailEnd/>
          </a:ln>
        </p:spPr>
      </p:pic>
      <p:sp>
        <p:nvSpPr>
          <p:cNvPr id="312" name="Rectangle 311"/>
          <p:cNvSpPr/>
          <p:nvPr/>
        </p:nvSpPr>
        <p:spPr>
          <a:xfrm>
            <a:off x="29386117" y="9198114"/>
            <a:ext cx="13666883" cy="707886"/>
          </a:xfrm>
          <a:prstGeom prst="rect">
            <a:avLst/>
          </a:prstGeom>
        </p:spPr>
        <p:txBody>
          <a:bodyPr wrap="none">
            <a:spAutoFit/>
          </a:bodyPr>
          <a:lstStyle/>
          <a:p>
            <a:r>
              <a:rPr lang="en-US" sz="2000" b="1" dirty="0" smtClean="0">
                <a:latin typeface="Trebuchet MS" pitchFamily="34" charset="0"/>
              </a:rPr>
              <a:t>Figure 7</a:t>
            </a:r>
            <a:r>
              <a:rPr lang="en-US" sz="2000" dirty="0" smtClean="0">
                <a:latin typeface="Trebuchet MS" pitchFamily="34" charset="0"/>
              </a:rPr>
              <a:t> Comparison Process of JVSD with Dynamic Downscaling Methods from the NARCCAP Dataset (CRCM/CGCM3) </a:t>
            </a:r>
          </a:p>
          <a:p>
            <a:r>
              <a:rPr lang="en-US" sz="2000" dirty="0" smtClean="0">
                <a:latin typeface="Trebuchet MS" pitchFamily="34" charset="0"/>
              </a:rPr>
              <a:t>              for the Future Period 2041-2070 ) Reference: NARCCAP: </a:t>
            </a:r>
            <a:r>
              <a:rPr lang="en-US" sz="2000" dirty="0" smtClean="0">
                <a:latin typeface="Trebuchet MS" pitchFamily="34" charset="0"/>
                <a:hlinkClick r:id="rId69"/>
              </a:rPr>
              <a:t>http://www.narccap.ucar.edu/index.html</a:t>
            </a:r>
            <a:endParaRPr lang="en-US" sz="2000" dirty="0" smtClean="0">
              <a:latin typeface="Trebuchet MS" pitchFamily="34" charset="0"/>
            </a:endParaRPr>
          </a:p>
        </p:txBody>
      </p:sp>
      <p:pic>
        <p:nvPicPr>
          <p:cNvPr id="2" name="Picture 4"/>
          <p:cNvPicPr>
            <a:picLocks noChangeAspect="1" noChangeArrowheads="1"/>
          </p:cNvPicPr>
          <p:nvPr/>
        </p:nvPicPr>
        <p:blipFill>
          <a:blip r:embed="rId70" cstate="print"/>
          <a:srcRect/>
          <a:stretch>
            <a:fillRect/>
          </a:stretch>
        </p:blipFill>
        <p:spPr bwMode="auto">
          <a:xfrm>
            <a:off x="32146875" y="6515100"/>
            <a:ext cx="3876675" cy="2628900"/>
          </a:xfrm>
          <a:prstGeom prst="rect">
            <a:avLst/>
          </a:prstGeom>
          <a:noFill/>
          <a:ln w="9525">
            <a:noFill/>
            <a:miter lim="800000"/>
            <a:headEnd/>
            <a:tailEnd/>
          </a:ln>
        </p:spPr>
      </p:pic>
      <p:pic>
        <p:nvPicPr>
          <p:cNvPr id="3" name="Picture 5"/>
          <p:cNvPicPr>
            <a:picLocks noChangeAspect="1" noChangeArrowheads="1"/>
          </p:cNvPicPr>
          <p:nvPr/>
        </p:nvPicPr>
        <p:blipFill>
          <a:blip r:embed="rId71" cstate="print"/>
          <a:srcRect/>
          <a:stretch>
            <a:fillRect/>
          </a:stretch>
        </p:blipFill>
        <p:spPr bwMode="auto">
          <a:xfrm>
            <a:off x="30394275" y="5638800"/>
            <a:ext cx="7620000" cy="733425"/>
          </a:xfrm>
          <a:prstGeom prst="rect">
            <a:avLst/>
          </a:prstGeom>
          <a:noFill/>
          <a:ln w="9525">
            <a:noFill/>
            <a:miter lim="800000"/>
            <a:headEnd/>
            <a:tailEnd/>
          </a:ln>
        </p:spPr>
      </p:pic>
      <p:pic>
        <p:nvPicPr>
          <p:cNvPr id="313" name="Picture 312"/>
          <p:cNvPicPr/>
          <p:nvPr/>
        </p:nvPicPr>
        <p:blipFill>
          <a:blip r:embed="rId72" cstate="print"/>
          <a:srcRect/>
          <a:stretch>
            <a:fillRect/>
          </a:stretch>
        </p:blipFill>
        <p:spPr bwMode="auto">
          <a:xfrm>
            <a:off x="36680775" y="10439400"/>
            <a:ext cx="5381625" cy="7077075"/>
          </a:xfrm>
          <a:prstGeom prst="rect">
            <a:avLst/>
          </a:prstGeom>
          <a:noFill/>
          <a:ln w="9525">
            <a:noFill/>
            <a:miter lim="800000"/>
            <a:headEnd/>
            <a:tailEnd/>
          </a:ln>
        </p:spPr>
      </p:pic>
      <p:pic>
        <p:nvPicPr>
          <p:cNvPr id="314" name="Picture 313"/>
          <p:cNvPicPr/>
          <p:nvPr/>
        </p:nvPicPr>
        <p:blipFill>
          <a:blip r:embed="rId73" cstate="print"/>
          <a:srcRect/>
          <a:stretch>
            <a:fillRect/>
          </a:stretch>
        </p:blipFill>
        <p:spPr bwMode="auto">
          <a:xfrm>
            <a:off x="30175200" y="10439400"/>
            <a:ext cx="5486400" cy="7124700"/>
          </a:xfrm>
          <a:prstGeom prst="rect">
            <a:avLst/>
          </a:prstGeom>
          <a:noFill/>
          <a:ln w="9525">
            <a:noFill/>
            <a:miter lim="800000"/>
            <a:headEnd/>
            <a:tailEnd/>
          </a:ln>
        </p:spPr>
      </p:pic>
      <p:sp>
        <p:nvSpPr>
          <p:cNvPr id="315" name="Rectangle 314"/>
          <p:cNvSpPr/>
          <p:nvPr/>
        </p:nvSpPr>
        <p:spPr>
          <a:xfrm>
            <a:off x="29946600" y="17907000"/>
            <a:ext cx="12497204" cy="1631216"/>
          </a:xfrm>
          <a:prstGeom prst="rect">
            <a:avLst/>
          </a:prstGeom>
        </p:spPr>
        <p:txBody>
          <a:bodyPr wrap="none">
            <a:spAutoFit/>
          </a:bodyPr>
          <a:lstStyle/>
          <a:p>
            <a:r>
              <a:rPr lang="en-US" sz="2000" b="1" dirty="0" smtClean="0">
                <a:latin typeface="Trebuchet MS" pitchFamily="34" charset="0"/>
              </a:rPr>
              <a:t>Figure 8</a:t>
            </a:r>
            <a:r>
              <a:rPr lang="en-US" sz="2000" dirty="0" smtClean="0">
                <a:latin typeface="Trebuchet MS" pitchFamily="34" charset="0"/>
              </a:rPr>
              <a:t> Comparisons of Downscaled Temperature/Precipitation Frequencies for ACF Watersheds based on </a:t>
            </a:r>
          </a:p>
          <a:p>
            <a:r>
              <a:rPr lang="en-US" sz="2000" dirty="0" smtClean="0">
                <a:latin typeface="Trebuchet MS" pitchFamily="34" charset="0"/>
              </a:rPr>
              <a:t>              NARCCAP Methods, BCSD, JVSD with no bias correction, and JVSD with bias correction</a:t>
            </a:r>
          </a:p>
          <a:p>
            <a:r>
              <a:rPr lang="en-US" sz="2000" dirty="0" smtClean="0">
                <a:latin typeface="Trebuchet MS" pitchFamily="34" charset="0"/>
              </a:rPr>
              <a:t>              Reference: Wood, A. W., L. R. Leung, V. Sridhar and D. P. </a:t>
            </a:r>
            <a:r>
              <a:rPr lang="en-US" sz="2000" dirty="0" err="1" smtClean="0">
                <a:latin typeface="Trebuchet MS" pitchFamily="34" charset="0"/>
              </a:rPr>
              <a:t>Lettenmaier</a:t>
            </a:r>
            <a:r>
              <a:rPr lang="en-US" sz="2000" dirty="0" smtClean="0">
                <a:latin typeface="Trebuchet MS" pitchFamily="34" charset="0"/>
              </a:rPr>
              <a:t>, (2004). "Hydrologic </a:t>
            </a:r>
          </a:p>
          <a:p>
            <a:r>
              <a:rPr lang="en-US" sz="2000" dirty="0" smtClean="0">
                <a:latin typeface="Trebuchet MS" pitchFamily="34" charset="0"/>
              </a:rPr>
              <a:t>                Implications of Dynamical and Statistical Approaches to Downscaling Climate Model Outputs." </a:t>
            </a:r>
          </a:p>
          <a:p>
            <a:r>
              <a:rPr lang="en-US" sz="2000" dirty="0" smtClean="0">
                <a:latin typeface="Trebuchet MS" pitchFamily="34" charset="0"/>
              </a:rPr>
              <a:t>               Climatic Change 62.1-3: 189-216.</a:t>
            </a:r>
            <a:endParaRPr lang="en-US" sz="2000" dirty="0">
              <a:latin typeface="Trebuchet MS" pitchFamily="34" charset="0"/>
            </a:endParaRPr>
          </a:p>
        </p:txBody>
      </p:sp>
      <p:pic>
        <p:nvPicPr>
          <p:cNvPr id="317" name="Picture 316"/>
          <p:cNvPicPr/>
          <p:nvPr/>
        </p:nvPicPr>
        <p:blipFill>
          <a:blip r:embed="rId74" cstate="print"/>
          <a:srcRect/>
          <a:stretch>
            <a:fillRect/>
          </a:stretch>
        </p:blipFill>
        <p:spPr bwMode="auto">
          <a:xfrm>
            <a:off x="38010465" y="21376640"/>
            <a:ext cx="5042535" cy="7503160"/>
          </a:xfrm>
          <a:prstGeom prst="rect">
            <a:avLst/>
          </a:prstGeom>
          <a:noFill/>
          <a:ln w="9525">
            <a:noFill/>
            <a:miter lim="800000"/>
            <a:headEnd/>
            <a:tailEnd/>
          </a:ln>
        </p:spPr>
      </p:pic>
      <p:pic>
        <p:nvPicPr>
          <p:cNvPr id="318" name="Picture 317" descr="Fig02-01"/>
          <p:cNvPicPr/>
          <p:nvPr/>
        </p:nvPicPr>
        <p:blipFill>
          <a:blip r:embed="rId75" cstate="print"/>
          <a:srcRect/>
          <a:stretch>
            <a:fillRect/>
          </a:stretch>
        </p:blipFill>
        <p:spPr bwMode="auto">
          <a:xfrm>
            <a:off x="29260800" y="21231225"/>
            <a:ext cx="3810000" cy="7419975"/>
          </a:xfrm>
          <a:prstGeom prst="rect">
            <a:avLst/>
          </a:prstGeom>
          <a:noFill/>
          <a:ln w="9525">
            <a:noFill/>
            <a:miter lim="800000"/>
            <a:headEnd/>
            <a:tailEnd/>
          </a:ln>
        </p:spPr>
      </p:pic>
      <p:pic>
        <p:nvPicPr>
          <p:cNvPr id="316" name="Picture 315"/>
          <p:cNvPicPr/>
          <p:nvPr/>
        </p:nvPicPr>
        <p:blipFill>
          <a:blip r:embed="rId76" cstate="print"/>
          <a:srcRect/>
          <a:stretch>
            <a:fillRect/>
          </a:stretch>
        </p:blipFill>
        <p:spPr bwMode="auto">
          <a:xfrm>
            <a:off x="32828865" y="21313775"/>
            <a:ext cx="5042535" cy="7489825"/>
          </a:xfrm>
          <a:prstGeom prst="rect">
            <a:avLst/>
          </a:prstGeom>
          <a:noFill/>
          <a:ln w="9525">
            <a:noFill/>
            <a:miter lim="800000"/>
            <a:headEnd/>
            <a:tailEnd/>
          </a:ln>
        </p:spPr>
      </p:pic>
      <p:sp>
        <p:nvSpPr>
          <p:cNvPr id="319" name="Rectangle 318"/>
          <p:cNvSpPr/>
          <p:nvPr/>
        </p:nvSpPr>
        <p:spPr>
          <a:xfrm>
            <a:off x="29108400" y="29232761"/>
            <a:ext cx="14365279" cy="1323439"/>
          </a:xfrm>
          <a:prstGeom prst="rect">
            <a:avLst/>
          </a:prstGeom>
        </p:spPr>
        <p:txBody>
          <a:bodyPr wrap="none">
            <a:spAutoFit/>
          </a:bodyPr>
          <a:lstStyle/>
          <a:p>
            <a:r>
              <a:rPr lang="en-US" sz="2000" b="1" dirty="0" smtClean="0">
                <a:latin typeface="Trebuchet MS" pitchFamily="34" charset="0"/>
              </a:rPr>
              <a:t>Figure 9</a:t>
            </a:r>
            <a:r>
              <a:rPr lang="en-US" sz="2000" dirty="0" smtClean="0">
                <a:latin typeface="Trebuchet MS" pitchFamily="34" charset="0"/>
              </a:rPr>
              <a:t> Box Plots of Monthly Historical vs. Future (A1B and A2) Watershed Precipitation and Temperature: </a:t>
            </a:r>
          </a:p>
          <a:p>
            <a:r>
              <a:rPr lang="en-US" sz="2000" dirty="0" smtClean="0">
                <a:latin typeface="Trebuchet MS" pitchFamily="34" charset="0"/>
              </a:rPr>
              <a:t>              H denotes the historical period (1950-1999); FF the first future period (2000-2049); and FS the second future </a:t>
            </a:r>
          </a:p>
          <a:p>
            <a:r>
              <a:rPr lang="en-US" sz="2000" dirty="0" smtClean="0">
                <a:latin typeface="Trebuchet MS" pitchFamily="34" charset="0"/>
              </a:rPr>
              <a:t>              period (2050-2099). Left – Buford Watershed; Right – Woodruff Watershed.</a:t>
            </a:r>
          </a:p>
          <a:p>
            <a:r>
              <a:rPr lang="en-US" sz="2000" dirty="0" smtClean="0">
                <a:latin typeface="Trebuchet MS" pitchFamily="34" charset="0"/>
              </a:rPr>
              <a:t>              Reference: F. Zhang and A. </a:t>
            </a:r>
            <a:r>
              <a:rPr lang="en-US" sz="2000" dirty="0" err="1" smtClean="0">
                <a:latin typeface="Trebuchet MS" pitchFamily="34" charset="0"/>
              </a:rPr>
              <a:t>Georgakakos</a:t>
            </a:r>
            <a:r>
              <a:rPr lang="en-US" sz="2000" dirty="0" smtClean="0">
                <a:latin typeface="Trebuchet MS" pitchFamily="34" charset="0"/>
              </a:rPr>
              <a:t>, (2010). "Joint Variable Spatial </a:t>
            </a:r>
            <a:r>
              <a:rPr lang="en-US" sz="2000" dirty="0" err="1" smtClean="0">
                <a:latin typeface="Trebuchet MS" pitchFamily="34" charset="0"/>
              </a:rPr>
              <a:t>Downscaling“,Climatic</a:t>
            </a:r>
            <a:r>
              <a:rPr lang="en-US" sz="2000" dirty="0" smtClean="0">
                <a:latin typeface="Trebuchet MS" pitchFamily="34" charset="0"/>
              </a:rPr>
              <a:t> Change, submitted</a:t>
            </a:r>
            <a:endParaRPr lang="en-US" sz="2000" dirty="0">
              <a:latin typeface="Trebuchet MS" pitchFamily="34" charset="0"/>
            </a:endParaRPr>
          </a:p>
        </p:txBody>
      </p:sp>
      <p:pic>
        <p:nvPicPr>
          <p:cNvPr id="1030" name="Picture 6"/>
          <p:cNvPicPr>
            <a:picLocks noChangeAspect="1" noChangeArrowheads="1"/>
          </p:cNvPicPr>
          <p:nvPr/>
        </p:nvPicPr>
        <p:blipFill>
          <a:blip r:embed="rId77" cstate="print"/>
          <a:srcRect/>
          <a:stretch>
            <a:fillRect/>
          </a:stretch>
        </p:blipFill>
        <p:spPr bwMode="auto">
          <a:xfrm>
            <a:off x="31470600" y="31699200"/>
            <a:ext cx="952500" cy="952500"/>
          </a:xfrm>
          <a:prstGeom prst="rect">
            <a:avLst/>
          </a:prstGeom>
          <a:noFill/>
          <a:ln w="9525">
            <a:noFill/>
            <a:miter lim="800000"/>
            <a:headEnd/>
            <a:tailEnd/>
          </a:ln>
        </p:spPr>
      </p:pic>
      <p:pic>
        <p:nvPicPr>
          <p:cNvPr id="1031" name="Picture 7"/>
          <p:cNvPicPr>
            <a:picLocks noChangeAspect="1" noChangeArrowheads="1"/>
          </p:cNvPicPr>
          <p:nvPr/>
        </p:nvPicPr>
        <p:blipFill>
          <a:blip r:embed="rId78" cstate="print"/>
          <a:srcRect/>
          <a:stretch>
            <a:fillRect/>
          </a:stretch>
        </p:blipFill>
        <p:spPr bwMode="auto">
          <a:xfrm>
            <a:off x="32461200" y="31851600"/>
            <a:ext cx="2495550" cy="666750"/>
          </a:xfrm>
          <a:prstGeom prst="rect">
            <a:avLst/>
          </a:prstGeom>
          <a:noFill/>
          <a:ln w="9525">
            <a:noFill/>
            <a:miter lim="800000"/>
            <a:headEnd/>
            <a:tailEnd/>
          </a:ln>
        </p:spPr>
      </p:pic>
      <p:pic>
        <p:nvPicPr>
          <p:cNvPr id="1032" name="Picture 8"/>
          <p:cNvPicPr>
            <a:picLocks noChangeAspect="1" noChangeArrowheads="1"/>
          </p:cNvPicPr>
          <p:nvPr/>
        </p:nvPicPr>
        <p:blipFill>
          <a:blip r:embed="rId79" cstate="print"/>
          <a:srcRect/>
          <a:stretch>
            <a:fillRect/>
          </a:stretch>
        </p:blipFill>
        <p:spPr bwMode="auto">
          <a:xfrm>
            <a:off x="36652200" y="31851600"/>
            <a:ext cx="1425864" cy="619125"/>
          </a:xfrm>
          <a:prstGeom prst="rect">
            <a:avLst/>
          </a:prstGeom>
          <a:noFill/>
          <a:ln w="9525">
            <a:noFill/>
            <a:miter lim="800000"/>
            <a:headEnd/>
            <a:tailEnd/>
          </a:ln>
        </p:spPr>
      </p:pic>
      <p:pic>
        <p:nvPicPr>
          <p:cNvPr id="1033" name="Picture 9"/>
          <p:cNvPicPr>
            <a:picLocks noChangeAspect="1" noChangeArrowheads="1"/>
          </p:cNvPicPr>
          <p:nvPr/>
        </p:nvPicPr>
        <p:blipFill>
          <a:blip r:embed="rId80" cstate="print"/>
          <a:srcRect/>
          <a:stretch>
            <a:fillRect/>
          </a:stretch>
        </p:blipFill>
        <p:spPr bwMode="auto">
          <a:xfrm>
            <a:off x="35280600" y="31470600"/>
            <a:ext cx="914400" cy="1066800"/>
          </a:xfrm>
          <a:prstGeom prst="rect">
            <a:avLst/>
          </a:prstGeom>
          <a:noFill/>
          <a:ln w="9525">
            <a:noFill/>
            <a:miter lim="800000"/>
            <a:headEnd/>
            <a:tailEnd/>
          </a:ln>
        </p:spPr>
      </p:pic>
      <p:pic>
        <p:nvPicPr>
          <p:cNvPr id="320" name="Picture 9" descr="gt-logo"/>
          <p:cNvPicPr>
            <a:picLocks noChangeAspect="1" noChangeArrowheads="1"/>
          </p:cNvPicPr>
          <p:nvPr/>
        </p:nvPicPr>
        <p:blipFill>
          <a:blip r:embed="rId81" cstate="print"/>
          <a:srcRect/>
          <a:stretch>
            <a:fillRect/>
          </a:stretch>
        </p:blipFill>
        <p:spPr bwMode="auto">
          <a:xfrm>
            <a:off x="40764701" y="31719838"/>
            <a:ext cx="2212099" cy="741362"/>
          </a:xfrm>
          <a:prstGeom prst="rect">
            <a:avLst/>
          </a:prstGeom>
          <a:noFill/>
          <a:ln w="9525">
            <a:noFill/>
            <a:miter lim="800000"/>
            <a:headEnd/>
            <a:tailEnd/>
          </a:ln>
        </p:spPr>
      </p:pic>
      <p:pic>
        <p:nvPicPr>
          <p:cNvPr id="321" name="Picture 13"/>
          <p:cNvPicPr>
            <a:picLocks noChangeAspect="1" noChangeArrowheads="1"/>
          </p:cNvPicPr>
          <p:nvPr/>
        </p:nvPicPr>
        <p:blipFill>
          <a:blip r:embed="rId82" cstate="print"/>
          <a:srcRect l="25870" t="21843" r="55873" b="58008"/>
          <a:stretch>
            <a:fillRect/>
          </a:stretch>
        </p:blipFill>
        <p:spPr bwMode="auto">
          <a:xfrm>
            <a:off x="38328600" y="31686500"/>
            <a:ext cx="2107905" cy="774700"/>
          </a:xfrm>
          <a:prstGeom prst="rect">
            <a:avLst/>
          </a:prstGeom>
          <a:noFill/>
          <a:ln w="9525">
            <a:noFill/>
            <a:miter lim="800000"/>
            <a:headEnd/>
            <a:tailEnd/>
          </a:ln>
          <a:effectLst/>
        </p:spPr>
      </p:pic>
      <p:sp>
        <p:nvSpPr>
          <p:cNvPr id="322" name="TextBox 321"/>
          <p:cNvSpPr txBox="1"/>
          <p:nvPr/>
        </p:nvSpPr>
        <p:spPr>
          <a:xfrm>
            <a:off x="29260800" y="31814869"/>
            <a:ext cx="2209800" cy="646331"/>
          </a:xfrm>
          <a:prstGeom prst="rect">
            <a:avLst/>
          </a:prstGeom>
          <a:noFill/>
        </p:spPr>
        <p:txBody>
          <a:bodyPr wrap="square" rtlCol="0">
            <a:spAutoFit/>
          </a:bodyPr>
          <a:lstStyle/>
          <a:p>
            <a:r>
              <a:rPr lang="en-US" sz="3600" dirty="0" smtClean="0"/>
              <a:t>SPONSORS</a:t>
            </a:r>
            <a:endParaRPr lang="en-US" sz="3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1008</TotalTime>
  <Words>865</Words>
  <Application>Microsoft Office PowerPoint</Application>
  <PresentationFormat>Custom</PresentationFormat>
  <Paragraphs>79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Georgia Institute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dschoner3</dc:creator>
  <cp:lastModifiedBy>Feng Zhang</cp:lastModifiedBy>
  <cp:revision>57</cp:revision>
  <dcterms:created xsi:type="dcterms:W3CDTF">2009-09-17T13:25:15Z</dcterms:created>
  <dcterms:modified xsi:type="dcterms:W3CDTF">2011-03-31T00:10:36Z</dcterms:modified>
</cp:coreProperties>
</file>